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7346950" cx="12060225"/>
  <p:notesSz cx="6858000" cy="9144000"/>
  <p:embeddedFontLst>
    <p:embeddedFont>
      <p:font typeface="Montserrat"/>
      <p:regular r:id="rId25"/>
      <p:bold r:id="rId26"/>
      <p:italic r:id="rId27"/>
      <p:boldItalic r:id="rId28"/>
    </p:embeddedFont>
    <p:embeddedFont>
      <p:font typeface="Cabin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3" roundtripDataSignature="AMtx7mio3/i5Kxuixjso13MNl/+KSJ45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B70501E-B1DA-4CC1-B0CE-2D03CDDA0215}">
  <a:tblStyle styleId="{BB70501E-B1DA-4CC1-B0CE-2D03CDDA02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A88B73B-6A86-42CC-9E7F-40D5D0CEABAB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abin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abin-italic.fntdata"/><Relationship Id="rId30" Type="http://schemas.openxmlformats.org/officeDocument/2006/relationships/font" Target="fonts/Cabin-bold.fntdata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Cabin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895350" y="1143000"/>
            <a:ext cx="5067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MX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terra.com.mx/tendencias/2021/4/12/el-luchador-tinieblas-jr-promete-quitarse-la-mascara-si-le-das-tu-voto-en-las-elecciones-13886.html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mexico.as.com/mexico/2021/04/08/actualidad/1617917690_569312.html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bcnoticias.mx/hijos-de-vicente-fernandez-y-dalessio-por-diputaciones/199920" TargetMode="External"/><Relationship Id="rId3" Type="http://schemas.openxmlformats.org/officeDocument/2006/relationships/hyperlink" Target="https://mexico.as.com/mexico/2021/04/06/actualidad/1617741086_795038.html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milenio.com/politica/elecciones-2021/ignacio-peregrin-hermano-belinda-candidato-diputado-federal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/>
          <p:nvPr>
            <p:ph idx="2" type="sldImg"/>
          </p:nvPr>
        </p:nvSpPr>
        <p:spPr>
          <a:xfrm>
            <a:off x="895350" y="1143000"/>
            <a:ext cx="5067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c7bb78e562_0_111:notes"/>
          <p:cNvSpPr/>
          <p:nvPr>
            <p:ph idx="2" type="sldImg"/>
          </p:nvPr>
        </p:nvSpPr>
        <p:spPr>
          <a:xfrm>
            <a:off x="895350" y="1143000"/>
            <a:ext cx="5067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c7bb78e562_0_1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gc7bb78e562_0_1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d087821b60_0_9:notes"/>
          <p:cNvSpPr/>
          <p:nvPr>
            <p:ph idx="2" type="sldImg"/>
          </p:nvPr>
        </p:nvSpPr>
        <p:spPr>
          <a:xfrm>
            <a:off x="895350" y="1143000"/>
            <a:ext cx="5067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d087821b60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gd087821b60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d087821b60_0_15:notes"/>
          <p:cNvSpPr/>
          <p:nvPr>
            <p:ph idx="2" type="sldImg"/>
          </p:nvPr>
        </p:nvSpPr>
        <p:spPr>
          <a:xfrm>
            <a:off x="895350" y="1143000"/>
            <a:ext cx="5067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d087821b60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d087821b60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c7bb78e562_0_101:notes"/>
          <p:cNvSpPr/>
          <p:nvPr>
            <p:ph idx="2" type="sldImg"/>
          </p:nvPr>
        </p:nvSpPr>
        <p:spPr>
          <a:xfrm>
            <a:off x="895350" y="1143000"/>
            <a:ext cx="5067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gc7bb78e562_0_1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54" name="Google Shape;354;gc7bb78e562_0_1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cd28af1223_1_0:notes"/>
          <p:cNvSpPr/>
          <p:nvPr>
            <p:ph idx="2" type="sldImg"/>
          </p:nvPr>
        </p:nvSpPr>
        <p:spPr>
          <a:xfrm>
            <a:off x="895350" y="1143000"/>
            <a:ext cx="5067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gcd28af1223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El hermano del Canelo Álvarez no se le aprobó su candidatura</a:t>
            </a:r>
            <a:endParaRPr/>
          </a:p>
        </p:txBody>
      </p:sp>
      <p:sp>
        <p:nvSpPr>
          <p:cNvPr id="365" name="Google Shape;365;gcd28af1223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cd28af1223_1_14:notes"/>
          <p:cNvSpPr/>
          <p:nvPr>
            <p:ph idx="2" type="sldImg"/>
          </p:nvPr>
        </p:nvSpPr>
        <p:spPr>
          <a:xfrm>
            <a:off x="895350" y="1143000"/>
            <a:ext cx="5067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gcd28af1223_1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u="sng">
                <a:solidFill>
                  <a:schemeClr val="hlink"/>
                </a:solidFill>
                <a:hlinkClick r:id="rId2"/>
              </a:rPr>
              <a:t>https://www.terra.com.mx/tendencias/2021/4/12/el-luchador-tinieblas-jr-promete-quitarse-la-mascara-si-le-das-tu-voto-en-las-elecciones-13886.html</a:t>
            </a:r>
            <a:r>
              <a:rPr lang="es-MX"/>
              <a:t> tinieblas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Rommel Clavadista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MaRCO fLORES, cantante grupo Jerez,</a:t>
            </a:r>
            <a:endParaRPr/>
          </a:p>
        </p:txBody>
      </p:sp>
      <p:sp>
        <p:nvSpPr>
          <p:cNvPr id="381" name="Google Shape;381;gcd28af1223_1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cd912aa08c_0_204:notes"/>
          <p:cNvSpPr/>
          <p:nvPr>
            <p:ph idx="2" type="sldImg"/>
          </p:nvPr>
        </p:nvSpPr>
        <p:spPr>
          <a:xfrm>
            <a:off x="895350" y="1143000"/>
            <a:ext cx="5067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gcd912aa08c_0_2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Rocío Banquelsdip fed TLALPAN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José Joel Tlalpan diplocal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Héctor Hernández Iztapalapa, Angeles Azules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u="sng">
                <a:solidFill>
                  <a:schemeClr val="hlink"/>
                </a:solidFill>
                <a:hlinkClick r:id="rId2"/>
              </a:rPr>
              <a:t>https://mexico.as.com/mexico/2021/04/08/actualidad/1617917690_569312.html</a:t>
            </a:r>
            <a:r>
              <a:rPr lang="es-MX"/>
              <a:t> </a:t>
            </a:r>
            <a:endParaRPr/>
          </a:p>
        </p:txBody>
      </p:sp>
      <p:sp>
        <p:nvSpPr>
          <p:cNvPr id="397" name="Google Shape;397;gcd912aa08c_0_20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cd912aa08c_0_167:notes"/>
          <p:cNvSpPr/>
          <p:nvPr>
            <p:ph idx="2" type="sldImg"/>
          </p:nvPr>
        </p:nvSpPr>
        <p:spPr>
          <a:xfrm>
            <a:off x="895350" y="1143000"/>
            <a:ext cx="5067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gcd912aa08c_0_1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u="sng">
                <a:solidFill>
                  <a:schemeClr val="hlink"/>
                </a:solidFill>
                <a:hlinkClick r:id="rId2"/>
              </a:rPr>
              <a:t>https://abcnoticias.mx/hijos-de-vicente-fernandez-y-dalessio-por-diputaciones/199920</a:t>
            </a:r>
            <a:r>
              <a:rPr lang="es-MX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u="sng">
                <a:solidFill>
                  <a:schemeClr val="hlink"/>
                </a:solidFill>
                <a:hlinkClick r:id="rId3"/>
              </a:rPr>
              <a:t>https://mexico.as.com/mexico/2021/04/06/actualidad/1617741086_795038.html</a:t>
            </a:r>
            <a:r>
              <a:rPr lang="es-MX"/>
              <a:t> Pato, exintegrante La Academia, Dtto. 3, NL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Lozano, es conductor y va por el D11 de Nuevo Leon</a:t>
            </a:r>
            <a:endParaRPr/>
          </a:p>
        </p:txBody>
      </p:sp>
      <p:sp>
        <p:nvSpPr>
          <p:cNvPr id="412" name="Google Shape;412;gcd912aa08c_0_1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cdbc052110_0_20:notes"/>
          <p:cNvSpPr/>
          <p:nvPr>
            <p:ph idx="2" type="sldImg"/>
          </p:nvPr>
        </p:nvSpPr>
        <p:spPr>
          <a:xfrm>
            <a:off x="895350" y="1143000"/>
            <a:ext cx="5067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gcdbc052110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u="sng">
                <a:solidFill>
                  <a:schemeClr val="hlink"/>
                </a:solidFill>
                <a:hlinkClick r:id="rId2"/>
              </a:rPr>
              <a:t>https://www.milenio.com/politica/elecciones-2021/ignacio-peregrin-hermano-belinda-candidato-diputado-federal</a:t>
            </a:r>
            <a:r>
              <a:rPr lang="es-MX"/>
              <a:t> hermano de Belinda, dtto Benito Juarez, XV</a:t>
            </a:r>
            <a:endParaRPr/>
          </a:p>
        </p:txBody>
      </p:sp>
      <p:sp>
        <p:nvSpPr>
          <p:cNvPr id="428" name="Google Shape;428;gcdbc052110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0:notes"/>
          <p:cNvSpPr/>
          <p:nvPr>
            <p:ph idx="2" type="sldImg"/>
          </p:nvPr>
        </p:nvSpPr>
        <p:spPr>
          <a:xfrm>
            <a:off x="895350" y="1143000"/>
            <a:ext cx="5067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9" name="Google Shape;439;p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40" name="Google Shape;440;p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/>
          <p:nvPr>
            <p:ph idx="2" type="sldImg"/>
          </p:nvPr>
        </p:nvSpPr>
        <p:spPr>
          <a:xfrm>
            <a:off x="895350" y="1143000"/>
            <a:ext cx="5067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/>
          <p:nvPr>
            <p:ph idx="2" type="sldImg"/>
          </p:nvPr>
        </p:nvSpPr>
        <p:spPr>
          <a:xfrm>
            <a:off x="895350" y="1143000"/>
            <a:ext cx="5067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5" name="Google Shape;125;p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c7bb78e562_3_4:notes"/>
          <p:cNvSpPr/>
          <p:nvPr>
            <p:ph idx="2" type="sldImg"/>
          </p:nvPr>
        </p:nvSpPr>
        <p:spPr>
          <a:xfrm>
            <a:off x="895350" y="1143000"/>
            <a:ext cx="5067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c7bb78e562_3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Es con base en última votación de almenos un partido de la coalición, no en encuestas de popularidad. Para éste asunto, faltaría agregar a quienes están en segundo lugar de intención de voto como en Querétaro.</a:t>
            </a:r>
            <a:endParaRPr/>
          </a:p>
        </p:txBody>
      </p:sp>
      <p:sp>
        <p:nvSpPr>
          <p:cNvPr id="136" name="Google Shape;136;gc7bb78e562_3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c7bb78e562_0_33:notes"/>
          <p:cNvSpPr/>
          <p:nvPr>
            <p:ph idx="2" type="sldImg"/>
          </p:nvPr>
        </p:nvSpPr>
        <p:spPr>
          <a:xfrm>
            <a:off x="895350" y="1143000"/>
            <a:ext cx="5067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c7bb78e562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c7bb78e562_0_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c7bb78e562_0_90:notes"/>
          <p:cNvSpPr/>
          <p:nvPr>
            <p:ph idx="2" type="sldImg"/>
          </p:nvPr>
        </p:nvSpPr>
        <p:spPr>
          <a:xfrm>
            <a:off x="895350" y="1143000"/>
            <a:ext cx="5067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c7bb78e562_0_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MX"/>
              <a:t>68-70% de la población y de los electores nominales de Jalisco</a:t>
            </a:r>
            <a:endParaRPr/>
          </a:p>
        </p:txBody>
      </p:sp>
      <p:sp>
        <p:nvSpPr>
          <p:cNvPr id="176" name="Google Shape;176;gc7bb78e562_0_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087821b60_0_39:notes"/>
          <p:cNvSpPr/>
          <p:nvPr>
            <p:ph idx="2" type="sldImg"/>
          </p:nvPr>
        </p:nvSpPr>
        <p:spPr>
          <a:xfrm>
            <a:off x="895350" y="1143000"/>
            <a:ext cx="5067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d087821b60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d087821b60_0_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d912aa08c_1_67:notes"/>
          <p:cNvSpPr/>
          <p:nvPr>
            <p:ph idx="2" type="sldImg"/>
          </p:nvPr>
        </p:nvSpPr>
        <p:spPr>
          <a:xfrm>
            <a:off x="895350" y="1143000"/>
            <a:ext cx="5067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cd912aa08c_1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Puerto Vallarta en</a:t>
            </a:r>
            <a:endParaRPr/>
          </a:p>
        </p:txBody>
      </p:sp>
      <p:sp>
        <p:nvSpPr>
          <p:cNvPr id="193" name="Google Shape;193;gcd912aa08c_1_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d087821b60_0_3:notes"/>
          <p:cNvSpPr/>
          <p:nvPr>
            <p:ph idx="2" type="sldImg"/>
          </p:nvPr>
        </p:nvSpPr>
        <p:spPr>
          <a:xfrm>
            <a:off x="895350" y="1143000"/>
            <a:ext cx="5067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d087821b60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d087821b60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 con imagen">
  <p:cSld name="Diapositiva de título con imagen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/>
          <p:nvPr>
            <p:ph type="title"/>
          </p:nvPr>
        </p:nvSpPr>
        <p:spPr>
          <a:xfrm>
            <a:off x="750391" y="1539369"/>
            <a:ext cx="5629180" cy="1625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62475" lIns="125000" spcFirstLastPara="1" rIns="125000" wrap="square" tIns="624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entury Gothic"/>
              <a:buNone/>
              <a:defRPr sz="85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2"/>
          <p:cNvSpPr txBox="1"/>
          <p:nvPr>
            <p:ph idx="1" type="body"/>
          </p:nvPr>
        </p:nvSpPr>
        <p:spPr>
          <a:xfrm>
            <a:off x="777766" y="5460044"/>
            <a:ext cx="4320330" cy="1017549"/>
          </a:xfrm>
          <a:prstGeom prst="rect">
            <a:avLst/>
          </a:prstGeom>
          <a:noFill/>
          <a:ln>
            <a:noFill/>
          </a:ln>
        </p:spPr>
        <p:txBody>
          <a:bodyPr anchorCtr="0" anchor="t" bIns="62475" lIns="125000" spcFirstLastPara="1" rIns="125000" wrap="square" tIns="624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43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0" i="0" sz="3975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2616"/>
            </a:lvl2pPr>
            <a:lvl3pPr indent="-228600" lvl="2" marL="1371600" algn="l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2616"/>
            </a:lvl3pPr>
            <a:lvl4pPr indent="-228600" lvl="3" marL="1828800" algn="l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2616"/>
            </a:lvl4pPr>
            <a:lvl5pPr indent="-228600" lvl="4" marL="2286000" algn="l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2616"/>
            </a:lvl5pPr>
            <a:lvl6pPr indent="-342900" lvl="5" marL="2743200" algn="l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32"/>
          <p:cNvSpPr txBox="1"/>
          <p:nvPr>
            <p:ph idx="2" type="body"/>
          </p:nvPr>
        </p:nvSpPr>
        <p:spPr>
          <a:xfrm>
            <a:off x="777765" y="3669583"/>
            <a:ext cx="3590078" cy="1017549"/>
          </a:xfrm>
          <a:prstGeom prst="rect">
            <a:avLst/>
          </a:prstGeom>
          <a:noFill/>
          <a:ln>
            <a:noFill/>
          </a:ln>
        </p:spPr>
        <p:txBody>
          <a:bodyPr anchorCtr="0" anchor="t" bIns="62475" lIns="125000" spcFirstLastPara="1" rIns="125000" wrap="square" tIns="624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43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 i="0" sz="3975"/>
            </a:lvl1pPr>
            <a:lvl2pPr indent="-342900" lvl="1" marL="914400" algn="l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32"/>
          <p:cNvSpPr/>
          <p:nvPr>
            <p:ph idx="3" type="pic"/>
          </p:nvPr>
        </p:nvSpPr>
        <p:spPr>
          <a:xfrm>
            <a:off x="4565081" y="9"/>
            <a:ext cx="7503941" cy="6373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62475" lIns="125000" spcFirstLastPara="1" rIns="125000" wrap="square" tIns="624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43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987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3453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825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2616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2616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6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6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6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6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1"/>
          <p:cNvSpPr txBox="1"/>
          <p:nvPr>
            <p:ph type="title"/>
          </p:nvPr>
        </p:nvSpPr>
        <p:spPr>
          <a:xfrm>
            <a:off x="830713" y="489797"/>
            <a:ext cx="3889740" cy="17142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65"/>
              <a:buFont typeface="Calibri"/>
              <a:buNone/>
              <a:defRPr sz="316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1"/>
          <p:cNvSpPr/>
          <p:nvPr>
            <p:ph idx="2" type="pic"/>
          </p:nvPr>
        </p:nvSpPr>
        <p:spPr>
          <a:xfrm>
            <a:off x="5127172" y="1057825"/>
            <a:ext cx="6105495" cy="5221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989"/>
              </a:spcBef>
              <a:spcAft>
                <a:spcPts val="0"/>
              </a:spcAft>
              <a:buClr>
                <a:schemeClr val="dk1"/>
              </a:buClr>
              <a:buSzPts val="3165"/>
              <a:buFont typeface="Arial"/>
              <a:buNone/>
              <a:defRPr b="0" i="0" sz="31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2770"/>
              <a:buFont typeface="Arial"/>
              <a:buNone/>
              <a:defRPr b="0" i="0" sz="27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2374"/>
              <a:buFont typeface="Arial"/>
              <a:buNone/>
              <a:defRPr b="0" i="0" sz="237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978"/>
              <a:buFont typeface="Arial"/>
              <a:buNone/>
              <a:defRPr b="0" i="0" sz="19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978"/>
              <a:buFont typeface="Arial"/>
              <a:buNone/>
              <a:defRPr b="0" i="0" sz="19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978"/>
              <a:buFont typeface="Arial"/>
              <a:buNone/>
              <a:defRPr b="0" i="0" sz="19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978"/>
              <a:buFont typeface="Arial"/>
              <a:buNone/>
              <a:defRPr b="0" i="0" sz="19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978"/>
              <a:buFont typeface="Arial"/>
              <a:buNone/>
              <a:defRPr b="0" i="0" sz="19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978"/>
              <a:buFont typeface="Arial"/>
              <a:buNone/>
              <a:defRPr b="0" i="0" sz="19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41"/>
          <p:cNvSpPr txBox="1"/>
          <p:nvPr>
            <p:ph idx="1" type="body"/>
          </p:nvPr>
        </p:nvSpPr>
        <p:spPr>
          <a:xfrm>
            <a:off x="830713" y="2204085"/>
            <a:ext cx="3889740" cy="40833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89"/>
              </a:spcBef>
              <a:spcAft>
                <a:spcPts val="0"/>
              </a:spcAft>
              <a:buClr>
                <a:schemeClr val="dk1"/>
              </a:buClr>
              <a:buSzPts val="1583"/>
              <a:buNone/>
              <a:defRPr sz="1583"/>
            </a:lvl1pPr>
            <a:lvl2pPr indent="-228600" lvl="1" marL="9144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385"/>
              <a:buNone/>
              <a:defRPr sz="1385"/>
            </a:lvl2pPr>
            <a:lvl3pPr indent="-228600" lvl="2" marL="13716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187"/>
              <a:buNone/>
              <a:defRPr sz="1187"/>
            </a:lvl3pPr>
            <a:lvl4pPr indent="-228600" lvl="3" marL="18288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989"/>
              <a:buNone/>
              <a:defRPr sz="989"/>
            </a:lvl4pPr>
            <a:lvl5pPr indent="-228600" lvl="4" marL="22860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989"/>
              <a:buNone/>
              <a:defRPr sz="989"/>
            </a:lvl5pPr>
            <a:lvl6pPr indent="-228600" lvl="5" marL="27432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989"/>
              <a:buNone/>
              <a:defRPr sz="989"/>
            </a:lvl6pPr>
            <a:lvl7pPr indent="-228600" lvl="6" marL="32004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989"/>
              <a:buNone/>
              <a:defRPr sz="989"/>
            </a:lvl7pPr>
            <a:lvl8pPr indent="-228600" lvl="7" marL="36576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989"/>
              <a:buNone/>
              <a:defRPr sz="989"/>
            </a:lvl8pPr>
            <a:lvl9pPr indent="-228600" lvl="8" marL="41148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989"/>
              <a:buNone/>
              <a:defRPr sz="989"/>
            </a:lvl9pPr>
          </a:lstStyle>
          <a:p/>
        </p:txBody>
      </p:sp>
      <p:sp>
        <p:nvSpPr>
          <p:cNvPr id="74" name="Google Shape;74;p41"/>
          <p:cNvSpPr txBox="1"/>
          <p:nvPr>
            <p:ph idx="10" type="dt"/>
          </p:nvPr>
        </p:nvSpPr>
        <p:spPr>
          <a:xfrm>
            <a:off x="829141" y="6809535"/>
            <a:ext cx="2713554" cy="391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1"/>
          <p:cNvSpPr txBox="1"/>
          <p:nvPr>
            <p:ph idx="11" type="ftr"/>
          </p:nvPr>
        </p:nvSpPr>
        <p:spPr>
          <a:xfrm>
            <a:off x="3994954" y="6809535"/>
            <a:ext cx="4070330" cy="391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1"/>
          <p:cNvSpPr txBox="1"/>
          <p:nvPr>
            <p:ph idx="12" type="sldNum"/>
          </p:nvPr>
        </p:nvSpPr>
        <p:spPr>
          <a:xfrm>
            <a:off x="8517543" y="6809535"/>
            <a:ext cx="2713554" cy="391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2"/>
          <p:cNvSpPr txBox="1"/>
          <p:nvPr>
            <p:ph type="title"/>
          </p:nvPr>
        </p:nvSpPr>
        <p:spPr>
          <a:xfrm>
            <a:off x="829142" y="391157"/>
            <a:ext cx="10401955" cy="1420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2"/>
          <p:cNvSpPr txBox="1"/>
          <p:nvPr>
            <p:ph idx="1" type="body"/>
          </p:nvPr>
        </p:nvSpPr>
        <p:spPr>
          <a:xfrm rot="5400000">
            <a:off x="3699333" y="-914406"/>
            <a:ext cx="4661572" cy="10401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42"/>
          <p:cNvSpPr txBox="1"/>
          <p:nvPr>
            <p:ph idx="10" type="dt"/>
          </p:nvPr>
        </p:nvSpPr>
        <p:spPr>
          <a:xfrm>
            <a:off x="829141" y="6809535"/>
            <a:ext cx="2713554" cy="391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2"/>
          <p:cNvSpPr txBox="1"/>
          <p:nvPr>
            <p:ph idx="11" type="ftr"/>
          </p:nvPr>
        </p:nvSpPr>
        <p:spPr>
          <a:xfrm>
            <a:off x="3994954" y="6809535"/>
            <a:ext cx="4070330" cy="391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2"/>
          <p:cNvSpPr txBox="1"/>
          <p:nvPr>
            <p:ph idx="12" type="sldNum"/>
          </p:nvPr>
        </p:nvSpPr>
        <p:spPr>
          <a:xfrm>
            <a:off x="8517543" y="6809535"/>
            <a:ext cx="2713554" cy="391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3"/>
          <p:cNvSpPr txBox="1"/>
          <p:nvPr>
            <p:ph type="title"/>
          </p:nvPr>
        </p:nvSpPr>
        <p:spPr>
          <a:xfrm rot="5400000">
            <a:off x="6817752" y="2204013"/>
            <a:ext cx="6226201" cy="2600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3"/>
          <p:cNvSpPr txBox="1"/>
          <p:nvPr>
            <p:ph idx="1" type="body"/>
          </p:nvPr>
        </p:nvSpPr>
        <p:spPr>
          <a:xfrm rot="5400000">
            <a:off x="1541398" y="-321099"/>
            <a:ext cx="6226201" cy="7650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43"/>
          <p:cNvSpPr txBox="1"/>
          <p:nvPr>
            <p:ph idx="10" type="dt"/>
          </p:nvPr>
        </p:nvSpPr>
        <p:spPr>
          <a:xfrm>
            <a:off x="829141" y="6809535"/>
            <a:ext cx="2713554" cy="391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3"/>
          <p:cNvSpPr txBox="1"/>
          <p:nvPr>
            <p:ph idx="11" type="ftr"/>
          </p:nvPr>
        </p:nvSpPr>
        <p:spPr>
          <a:xfrm>
            <a:off x="3994954" y="6809535"/>
            <a:ext cx="4070330" cy="391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3"/>
          <p:cNvSpPr txBox="1"/>
          <p:nvPr>
            <p:ph idx="12" type="sldNum"/>
          </p:nvPr>
        </p:nvSpPr>
        <p:spPr>
          <a:xfrm>
            <a:off x="8517543" y="6809535"/>
            <a:ext cx="2713554" cy="391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3"/>
          <p:cNvSpPr txBox="1"/>
          <p:nvPr>
            <p:ph type="title"/>
          </p:nvPr>
        </p:nvSpPr>
        <p:spPr>
          <a:xfrm>
            <a:off x="829142" y="391157"/>
            <a:ext cx="10401955" cy="1420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3"/>
          <p:cNvSpPr txBox="1"/>
          <p:nvPr>
            <p:ph idx="1" type="body"/>
          </p:nvPr>
        </p:nvSpPr>
        <p:spPr>
          <a:xfrm>
            <a:off x="829142" y="1955785"/>
            <a:ext cx="10401955" cy="4661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3"/>
          <p:cNvSpPr txBox="1"/>
          <p:nvPr>
            <p:ph idx="10" type="dt"/>
          </p:nvPr>
        </p:nvSpPr>
        <p:spPr>
          <a:xfrm>
            <a:off x="829141" y="6809535"/>
            <a:ext cx="2713554" cy="391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3"/>
          <p:cNvSpPr txBox="1"/>
          <p:nvPr>
            <p:ph idx="11" type="ftr"/>
          </p:nvPr>
        </p:nvSpPr>
        <p:spPr>
          <a:xfrm>
            <a:off x="3994954" y="6809535"/>
            <a:ext cx="4070330" cy="391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3"/>
          <p:cNvSpPr txBox="1"/>
          <p:nvPr>
            <p:ph idx="12" type="sldNum"/>
          </p:nvPr>
        </p:nvSpPr>
        <p:spPr>
          <a:xfrm>
            <a:off x="8517543" y="6809535"/>
            <a:ext cx="2713554" cy="391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4"/>
          <p:cNvSpPr txBox="1"/>
          <p:nvPr>
            <p:ph type="ctrTitle"/>
          </p:nvPr>
        </p:nvSpPr>
        <p:spPr>
          <a:xfrm>
            <a:off x="1507530" y="1202383"/>
            <a:ext cx="9045179" cy="25578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35"/>
              <a:buFont typeface="Calibri"/>
              <a:buNone/>
              <a:defRPr sz="593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4"/>
          <p:cNvSpPr txBox="1"/>
          <p:nvPr>
            <p:ph idx="1" type="subTitle"/>
          </p:nvPr>
        </p:nvSpPr>
        <p:spPr>
          <a:xfrm>
            <a:off x="1507530" y="3858850"/>
            <a:ext cx="9045179" cy="1773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989"/>
              </a:spcBef>
              <a:spcAft>
                <a:spcPts val="0"/>
              </a:spcAft>
              <a:buClr>
                <a:schemeClr val="dk1"/>
              </a:buClr>
              <a:buSzPts val="2374"/>
              <a:buNone/>
              <a:defRPr sz="2374"/>
            </a:lvl1pPr>
            <a:lvl2pPr lvl="1" algn="ctr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978"/>
              <a:buNone/>
              <a:defRPr sz="1978"/>
            </a:lvl2pPr>
            <a:lvl3pPr lvl="2" algn="ctr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781"/>
              <a:buNone/>
              <a:defRPr sz="1781"/>
            </a:lvl3pPr>
            <a:lvl4pPr lvl="3" algn="ctr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583"/>
              <a:buNone/>
              <a:defRPr sz="1583"/>
            </a:lvl4pPr>
            <a:lvl5pPr lvl="4" algn="ctr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583"/>
              <a:buNone/>
              <a:defRPr sz="1583"/>
            </a:lvl5pPr>
            <a:lvl6pPr lvl="5" algn="ctr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583"/>
              <a:buNone/>
              <a:defRPr sz="1583"/>
            </a:lvl6pPr>
            <a:lvl7pPr lvl="6" algn="ctr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583"/>
              <a:buNone/>
              <a:defRPr sz="1583"/>
            </a:lvl7pPr>
            <a:lvl8pPr lvl="7" algn="ctr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583"/>
              <a:buNone/>
              <a:defRPr sz="1583"/>
            </a:lvl8pPr>
            <a:lvl9pPr lvl="8" algn="ctr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583"/>
              <a:buNone/>
              <a:defRPr sz="1583"/>
            </a:lvl9pPr>
          </a:lstStyle>
          <a:p/>
        </p:txBody>
      </p:sp>
      <p:sp>
        <p:nvSpPr>
          <p:cNvPr id="29" name="Google Shape;29;p34"/>
          <p:cNvSpPr txBox="1"/>
          <p:nvPr>
            <p:ph idx="10" type="dt"/>
          </p:nvPr>
        </p:nvSpPr>
        <p:spPr>
          <a:xfrm>
            <a:off x="829141" y="6809535"/>
            <a:ext cx="2713554" cy="391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4"/>
          <p:cNvSpPr txBox="1"/>
          <p:nvPr>
            <p:ph idx="11" type="ftr"/>
          </p:nvPr>
        </p:nvSpPr>
        <p:spPr>
          <a:xfrm>
            <a:off x="3994954" y="6809535"/>
            <a:ext cx="4070330" cy="391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4"/>
          <p:cNvSpPr txBox="1"/>
          <p:nvPr>
            <p:ph idx="12" type="sldNum"/>
          </p:nvPr>
        </p:nvSpPr>
        <p:spPr>
          <a:xfrm>
            <a:off x="8517543" y="6809535"/>
            <a:ext cx="2713554" cy="391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5"/>
          <p:cNvSpPr txBox="1"/>
          <p:nvPr>
            <p:ph type="title"/>
          </p:nvPr>
        </p:nvSpPr>
        <p:spPr>
          <a:xfrm>
            <a:off x="822860" y="1831636"/>
            <a:ext cx="10401955" cy="30561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35"/>
              <a:buFont typeface="Calibri"/>
              <a:buNone/>
              <a:defRPr sz="593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5"/>
          <p:cNvSpPr txBox="1"/>
          <p:nvPr>
            <p:ph idx="1" type="body"/>
          </p:nvPr>
        </p:nvSpPr>
        <p:spPr>
          <a:xfrm>
            <a:off x="822860" y="4916675"/>
            <a:ext cx="10401955" cy="1607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89"/>
              </a:spcBef>
              <a:spcAft>
                <a:spcPts val="0"/>
              </a:spcAft>
              <a:buClr>
                <a:srgbClr val="888888"/>
              </a:buClr>
              <a:buSzPts val="2374"/>
              <a:buNone/>
              <a:defRPr sz="2374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rgbClr val="888888"/>
              </a:buClr>
              <a:buSzPts val="1978"/>
              <a:buNone/>
              <a:defRPr sz="1978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rgbClr val="888888"/>
              </a:buClr>
              <a:buSzPts val="1781"/>
              <a:buNone/>
              <a:defRPr sz="1781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rgbClr val="888888"/>
              </a:buClr>
              <a:buSzPts val="1583"/>
              <a:buNone/>
              <a:defRPr sz="1583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rgbClr val="888888"/>
              </a:buClr>
              <a:buSzPts val="1583"/>
              <a:buNone/>
              <a:defRPr sz="1583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rgbClr val="888888"/>
              </a:buClr>
              <a:buSzPts val="1583"/>
              <a:buNone/>
              <a:defRPr sz="1583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rgbClr val="888888"/>
              </a:buClr>
              <a:buSzPts val="1583"/>
              <a:buNone/>
              <a:defRPr sz="1583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rgbClr val="888888"/>
              </a:buClr>
              <a:buSzPts val="1583"/>
              <a:buNone/>
              <a:defRPr sz="1583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rgbClr val="888888"/>
              </a:buClr>
              <a:buSzPts val="1583"/>
              <a:buNone/>
              <a:defRPr sz="1583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35"/>
          <p:cNvSpPr txBox="1"/>
          <p:nvPr>
            <p:ph idx="10" type="dt"/>
          </p:nvPr>
        </p:nvSpPr>
        <p:spPr>
          <a:xfrm>
            <a:off x="829141" y="6809535"/>
            <a:ext cx="2713554" cy="391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5"/>
          <p:cNvSpPr txBox="1"/>
          <p:nvPr>
            <p:ph idx="11" type="ftr"/>
          </p:nvPr>
        </p:nvSpPr>
        <p:spPr>
          <a:xfrm>
            <a:off x="3994954" y="6809535"/>
            <a:ext cx="4070330" cy="391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5"/>
          <p:cNvSpPr txBox="1"/>
          <p:nvPr>
            <p:ph idx="12" type="sldNum"/>
          </p:nvPr>
        </p:nvSpPr>
        <p:spPr>
          <a:xfrm>
            <a:off x="8517543" y="6809535"/>
            <a:ext cx="2713554" cy="391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6"/>
          <p:cNvSpPr txBox="1"/>
          <p:nvPr>
            <p:ph type="title"/>
          </p:nvPr>
        </p:nvSpPr>
        <p:spPr>
          <a:xfrm>
            <a:off x="829142" y="391157"/>
            <a:ext cx="10401955" cy="1420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6"/>
          <p:cNvSpPr txBox="1"/>
          <p:nvPr>
            <p:ph idx="1" type="body"/>
          </p:nvPr>
        </p:nvSpPr>
        <p:spPr>
          <a:xfrm>
            <a:off x="829141" y="1955785"/>
            <a:ext cx="5125601" cy="4661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6"/>
          <p:cNvSpPr txBox="1"/>
          <p:nvPr>
            <p:ph idx="2" type="body"/>
          </p:nvPr>
        </p:nvSpPr>
        <p:spPr>
          <a:xfrm>
            <a:off x="6105496" y="1955785"/>
            <a:ext cx="5125601" cy="4661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6"/>
          <p:cNvSpPr txBox="1"/>
          <p:nvPr>
            <p:ph idx="10" type="dt"/>
          </p:nvPr>
        </p:nvSpPr>
        <p:spPr>
          <a:xfrm>
            <a:off x="829141" y="6809535"/>
            <a:ext cx="2713554" cy="391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6"/>
          <p:cNvSpPr txBox="1"/>
          <p:nvPr>
            <p:ph idx="11" type="ftr"/>
          </p:nvPr>
        </p:nvSpPr>
        <p:spPr>
          <a:xfrm>
            <a:off x="3994954" y="6809535"/>
            <a:ext cx="4070330" cy="391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6"/>
          <p:cNvSpPr txBox="1"/>
          <p:nvPr>
            <p:ph idx="12" type="sldNum"/>
          </p:nvPr>
        </p:nvSpPr>
        <p:spPr>
          <a:xfrm>
            <a:off x="8517543" y="6809535"/>
            <a:ext cx="2713554" cy="391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7"/>
          <p:cNvSpPr txBox="1"/>
          <p:nvPr>
            <p:ph type="title"/>
          </p:nvPr>
        </p:nvSpPr>
        <p:spPr>
          <a:xfrm>
            <a:off x="830712" y="391157"/>
            <a:ext cx="10401955" cy="1420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7"/>
          <p:cNvSpPr txBox="1"/>
          <p:nvPr>
            <p:ph idx="1" type="body"/>
          </p:nvPr>
        </p:nvSpPr>
        <p:spPr>
          <a:xfrm>
            <a:off x="830712" y="1801024"/>
            <a:ext cx="5102046" cy="8826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89"/>
              </a:spcBef>
              <a:spcAft>
                <a:spcPts val="0"/>
              </a:spcAft>
              <a:buClr>
                <a:schemeClr val="dk1"/>
              </a:buClr>
              <a:buSzPts val="2374"/>
              <a:buNone/>
              <a:defRPr b="1" sz="2374"/>
            </a:lvl1pPr>
            <a:lvl2pPr indent="-228600" lvl="1" marL="9144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978"/>
              <a:buNone/>
              <a:defRPr b="1" sz="1978"/>
            </a:lvl2pPr>
            <a:lvl3pPr indent="-228600" lvl="2" marL="13716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781"/>
              <a:buNone/>
              <a:defRPr b="1" sz="1781"/>
            </a:lvl3pPr>
            <a:lvl4pPr indent="-228600" lvl="3" marL="18288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583"/>
              <a:buNone/>
              <a:defRPr b="1" sz="1583"/>
            </a:lvl4pPr>
            <a:lvl5pPr indent="-228600" lvl="4" marL="22860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583"/>
              <a:buNone/>
              <a:defRPr b="1" sz="1583"/>
            </a:lvl5pPr>
            <a:lvl6pPr indent="-228600" lvl="5" marL="27432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583"/>
              <a:buNone/>
              <a:defRPr b="1" sz="1583"/>
            </a:lvl6pPr>
            <a:lvl7pPr indent="-228600" lvl="6" marL="32004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583"/>
              <a:buNone/>
              <a:defRPr b="1" sz="1583"/>
            </a:lvl7pPr>
            <a:lvl8pPr indent="-228600" lvl="7" marL="36576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583"/>
              <a:buNone/>
              <a:defRPr b="1" sz="1583"/>
            </a:lvl8pPr>
            <a:lvl9pPr indent="-228600" lvl="8" marL="41148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583"/>
              <a:buNone/>
              <a:defRPr b="1" sz="1583"/>
            </a:lvl9pPr>
          </a:lstStyle>
          <a:p/>
        </p:txBody>
      </p:sp>
      <p:sp>
        <p:nvSpPr>
          <p:cNvPr id="48" name="Google Shape;48;p37"/>
          <p:cNvSpPr txBox="1"/>
          <p:nvPr>
            <p:ph idx="2" type="body"/>
          </p:nvPr>
        </p:nvSpPr>
        <p:spPr>
          <a:xfrm>
            <a:off x="830712" y="2683678"/>
            <a:ext cx="5102046" cy="394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37"/>
          <p:cNvSpPr txBox="1"/>
          <p:nvPr>
            <p:ph idx="3" type="body"/>
          </p:nvPr>
        </p:nvSpPr>
        <p:spPr>
          <a:xfrm>
            <a:off x="6105495" y="1801024"/>
            <a:ext cx="5127172" cy="8826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89"/>
              </a:spcBef>
              <a:spcAft>
                <a:spcPts val="0"/>
              </a:spcAft>
              <a:buClr>
                <a:schemeClr val="dk1"/>
              </a:buClr>
              <a:buSzPts val="2374"/>
              <a:buNone/>
              <a:defRPr b="1" sz="2374"/>
            </a:lvl1pPr>
            <a:lvl2pPr indent="-228600" lvl="1" marL="9144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978"/>
              <a:buNone/>
              <a:defRPr b="1" sz="1978"/>
            </a:lvl2pPr>
            <a:lvl3pPr indent="-228600" lvl="2" marL="13716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781"/>
              <a:buNone/>
              <a:defRPr b="1" sz="1781"/>
            </a:lvl3pPr>
            <a:lvl4pPr indent="-228600" lvl="3" marL="18288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583"/>
              <a:buNone/>
              <a:defRPr b="1" sz="1583"/>
            </a:lvl4pPr>
            <a:lvl5pPr indent="-228600" lvl="4" marL="22860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583"/>
              <a:buNone/>
              <a:defRPr b="1" sz="1583"/>
            </a:lvl5pPr>
            <a:lvl6pPr indent="-228600" lvl="5" marL="27432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583"/>
              <a:buNone/>
              <a:defRPr b="1" sz="1583"/>
            </a:lvl6pPr>
            <a:lvl7pPr indent="-228600" lvl="6" marL="32004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583"/>
              <a:buNone/>
              <a:defRPr b="1" sz="1583"/>
            </a:lvl7pPr>
            <a:lvl8pPr indent="-228600" lvl="7" marL="36576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583"/>
              <a:buNone/>
              <a:defRPr b="1" sz="1583"/>
            </a:lvl8pPr>
            <a:lvl9pPr indent="-228600" lvl="8" marL="41148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583"/>
              <a:buNone/>
              <a:defRPr b="1" sz="1583"/>
            </a:lvl9pPr>
          </a:lstStyle>
          <a:p/>
        </p:txBody>
      </p:sp>
      <p:sp>
        <p:nvSpPr>
          <p:cNvPr id="50" name="Google Shape;50;p37"/>
          <p:cNvSpPr txBox="1"/>
          <p:nvPr>
            <p:ph idx="4" type="body"/>
          </p:nvPr>
        </p:nvSpPr>
        <p:spPr>
          <a:xfrm>
            <a:off x="6105495" y="2683678"/>
            <a:ext cx="5127172" cy="394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37"/>
          <p:cNvSpPr txBox="1"/>
          <p:nvPr>
            <p:ph idx="10" type="dt"/>
          </p:nvPr>
        </p:nvSpPr>
        <p:spPr>
          <a:xfrm>
            <a:off x="829141" y="6809535"/>
            <a:ext cx="2713554" cy="391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7"/>
          <p:cNvSpPr txBox="1"/>
          <p:nvPr>
            <p:ph idx="11" type="ftr"/>
          </p:nvPr>
        </p:nvSpPr>
        <p:spPr>
          <a:xfrm>
            <a:off x="3994954" y="6809535"/>
            <a:ext cx="4070330" cy="391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7"/>
          <p:cNvSpPr txBox="1"/>
          <p:nvPr>
            <p:ph idx="12" type="sldNum"/>
          </p:nvPr>
        </p:nvSpPr>
        <p:spPr>
          <a:xfrm>
            <a:off x="8517543" y="6809535"/>
            <a:ext cx="2713554" cy="391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/>
          <p:nvPr>
            <p:ph type="title"/>
          </p:nvPr>
        </p:nvSpPr>
        <p:spPr>
          <a:xfrm>
            <a:off x="829142" y="391157"/>
            <a:ext cx="10401955" cy="1420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8"/>
          <p:cNvSpPr txBox="1"/>
          <p:nvPr>
            <p:ph idx="10" type="dt"/>
          </p:nvPr>
        </p:nvSpPr>
        <p:spPr>
          <a:xfrm>
            <a:off x="829141" y="6809535"/>
            <a:ext cx="2713554" cy="391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8"/>
          <p:cNvSpPr txBox="1"/>
          <p:nvPr>
            <p:ph idx="11" type="ftr"/>
          </p:nvPr>
        </p:nvSpPr>
        <p:spPr>
          <a:xfrm>
            <a:off x="3994954" y="6809535"/>
            <a:ext cx="4070330" cy="391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8"/>
          <p:cNvSpPr txBox="1"/>
          <p:nvPr>
            <p:ph idx="12" type="sldNum"/>
          </p:nvPr>
        </p:nvSpPr>
        <p:spPr>
          <a:xfrm>
            <a:off x="8517543" y="6809535"/>
            <a:ext cx="2713554" cy="391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9"/>
          <p:cNvSpPr txBox="1"/>
          <p:nvPr>
            <p:ph idx="10" type="dt"/>
          </p:nvPr>
        </p:nvSpPr>
        <p:spPr>
          <a:xfrm>
            <a:off x="829141" y="6809535"/>
            <a:ext cx="2713554" cy="391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9"/>
          <p:cNvSpPr txBox="1"/>
          <p:nvPr>
            <p:ph idx="11" type="ftr"/>
          </p:nvPr>
        </p:nvSpPr>
        <p:spPr>
          <a:xfrm>
            <a:off x="3994954" y="6809535"/>
            <a:ext cx="4070330" cy="391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9"/>
          <p:cNvSpPr txBox="1"/>
          <p:nvPr>
            <p:ph idx="12" type="sldNum"/>
          </p:nvPr>
        </p:nvSpPr>
        <p:spPr>
          <a:xfrm>
            <a:off x="8517543" y="6809535"/>
            <a:ext cx="2713554" cy="391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0"/>
          <p:cNvSpPr txBox="1"/>
          <p:nvPr>
            <p:ph type="title"/>
          </p:nvPr>
        </p:nvSpPr>
        <p:spPr>
          <a:xfrm>
            <a:off x="830713" y="489797"/>
            <a:ext cx="3889740" cy="17142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65"/>
              <a:buFont typeface="Calibri"/>
              <a:buNone/>
              <a:defRPr sz="316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0"/>
          <p:cNvSpPr txBox="1"/>
          <p:nvPr>
            <p:ph idx="1" type="body"/>
          </p:nvPr>
        </p:nvSpPr>
        <p:spPr>
          <a:xfrm>
            <a:off x="5127172" y="1057825"/>
            <a:ext cx="6105495" cy="5221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9577" lvl="0" marL="457200" algn="l">
              <a:lnSpc>
                <a:spcPct val="90000"/>
              </a:lnSpc>
              <a:spcBef>
                <a:spcPts val="989"/>
              </a:spcBef>
              <a:spcAft>
                <a:spcPts val="0"/>
              </a:spcAft>
              <a:buClr>
                <a:schemeClr val="dk1"/>
              </a:buClr>
              <a:buSzPts val="3165"/>
              <a:buChar char="•"/>
              <a:defRPr sz="3165"/>
            </a:lvl1pPr>
            <a:lvl2pPr indent="-404494" lvl="1" marL="9144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2770"/>
              <a:buChar char="•"/>
              <a:defRPr sz="2770"/>
            </a:lvl2pPr>
            <a:lvl3pPr indent="-379349" lvl="2" marL="13716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2374"/>
              <a:buChar char="•"/>
              <a:defRPr sz="2374"/>
            </a:lvl3pPr>
            <a:lvl4pPr indent="-354203" lvl="3" marL="18288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978"/>
              <a:buChar char="•"/>
              <a:defRPr sz="1978"/>
            </a:lvl4pPr>
            <a:lvl5pPr indent="-354203" lvl="4" marL="22860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978"/>
              <a:buChar char="•"/>
              <a:defRPr sz="1978"/>
            </a:lvl5pPr>
            <a:lvl6pPr indent="-354203" lvl="5" marL="27432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978"/>
              <a:buChar char="•"/>
              <a:defRPr sz="1978"/>
            </a:lvl6pPr>
            <a:lvl7pPr indent="-354203" lvl="6" marL="32004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978"/>
              <a:buChar char="•"/>
              <a:defRPr sz="1978"/>
            </a:lvl7pPr>
            <a:lvl8pPr indent="-354203" lvl="7" marL="36576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978"/>
              <a:buChar char="•"/>
              <a:defRPr sz="1978"/>
            </a:lvl8pPr>
            <a:lvl9pPr indent="-354203" lvl="8" marL="41148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978"/>
              <a:buChar char="•"/>
              <a:defRPr sz="1978"/>
            </a:lvl9pPr>
          </a:lstStyle>
          <a:p/>
        </p:txBody>
      </p:sp>
      <p:sp>
        <p:nvSpPr>
          <p:cNvPr id="66" name="Google Shape;66;p40"/>
          <p:cNvSpPr txBox="1"/>
          <p:nvPr>
            <p:ph idx="2" type="body"/>
          </p:nvPr>
        </p:nvSpPr>
        <p:spPr>
          <a:xfrm>
            <a:off x="830713" y="2204085"/>
            <a:ext cx="3889740" cy="40833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89"/>
              </a:spcBef>
              <a:spcAft>
                <a:spcPts val="0"/>
              </a:spcAft>
              <a:buClr>
                <a:schemeClr val="dk1"/>
              </a:buClr>
              <a:buSzPts val="1583"/>
              <a:buNone/>
              <a:defRPr sz="1583"/>
            </a:lvl1pPr>
            <a:lvl2pPr indent="-228600" lvl="1" marL="9144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385"/>
              <a:buNone/>
              <a:defRPr sz="1385"/>
            </a:lvl2pPr>
            <a:lvl3pPr indent="-228600" lvl="2" marL="13716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187"/>
              <a:buNone/>
              <a:defRPr sz="1187"/>
            </a:lvl3pPr>
            <a:lvl4pPr indent="-228600" lvl="3" marL="18288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989"/>
              <a:buNone/>
              <a:defRPr sz="989"/>
            </a:lvl4pPr>
            <a:lvl5pPr indent="-228600" lvl="4" marL="22860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989"/>
              <a:buNone/>
              <a:defRPr sz="989"/>
            </a:lvl5pPr>
            <a:lvl6pPr indent="-228600" lvl="5" marL="27432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989"/>
              <a:buNone/>
              <a:defRPr sz="989"/>
            </a:lvl6pPr>
            <a:lvl7pPr indent="-228600" lvl="6" marL="32004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989"/>
              <a:buNone/>
              <a:defRPr sz="989"/>
            </a:lvl7pPr>
            <a:lvl8pPr indent="-228600" lvl="7" marL="36576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989"/>
              <a:buNone/>
              <a:defRPr sz="989"/>
            </a:lvl8pPr>
            <a:lvl9pPr indent="-228600" lvl="8" marL="411480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989"/>
              <a:buNone/>
              <a:defRPr sz="989"/>
            </a:lvl9pPr>
          </a:lstStyle>
          <a:p/>
        </p:txBody>
      </p:sp>
      <p:sp>
        <p:nvSpPr>
          <p:cNvPr id="67" name="Google Shape;67;p40"/>
          <p:cNvSpPr txBox="1"/>
          <p:nvPr>
            <p:ph idx="10" type="dt"/>
          </p:nvPr>
        </p:nvSpPr>
        <p:spPr>
          <a:xfrm>
            <a:off x="829141" y="6809535"/>
            <a:ext cx="2713554" cy="391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0"/>
          <p:cNvSpPr txBox="1"/>
          <p:nvPr>
            <p:ph idx="11" type="ftr"/>
          </p:nvPr>
        </p:nvSpPr>
        <p:spPr>
          <a:xfrm>
            <a:off x="3994954" y="6809535"/>
            <a:ext cx="4070330" cy="391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0"/>
          <p:cNvSpPr txBox="1"/>
          <p:nvPr>
            <p:ph idx="12" type="sldNum"/>
          </p:nvPr>
        </p:nvSpPr>
        <p:spPr>
          <a:xfrm>
            <a:off x="8517543" y="6809535"/>
            <a:ext cx="2713554" cy="391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/>
          <p:nvPr>
            <p:ph type="title"/>
          </p:nvPr>
        </p:nvSpPr>
        <p:spPr>
          <a:xfrm>
            <a:off x="829142" y="391157"/>
            <a:ext cx="10401955" cy="1420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52"/>
              <a:buFont typeface="Calibri"/>
              <a:buNone/>
              <a:defRPr b="0" i="0" sz="43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1"/>
          <p:cNvSpPr txBox="1"/>
          <p:nvPr>
            <p:ph idx="1" type="body"/>
          </p:nvPr>
        </p:nvSpPr>
        <p:spPr>
          <a:xfrm>
            <a:off x="829142" y="1955785"/>
            <a:ext cx="10401955" cy="4661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4495" lvl="0" marL="457200" marR="0" rtl="0" algn="l">
              <a:lnSpc>
                <a:spcPct val="90000"/>
              </a:lnSpc>
              <a:spcBef>
                <a:spcPts val="989"/>
              </a:spcBef>
              <a:spcAft>
                <a:spcPts val="0"/>
              </a:spcAft>
              <a:buClr>
                <a:schemeClr val="dk1"/>
              </a:buClr>
              <a:buSzPts val="2770"/>
              <a:buFont typeface="Arial"/>
              <a:buChar char="•"/>
              <a:defRPr b="0" i="0" sz="27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9349" lvl="1" marL="914400" marR="0" rtl="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2374"/>
              <a:buFont typeface="Arial"/>
              <a:buChar char="•"/>
              <a:defRPr b="0" i="0" sz="237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4203" lvl="2" marL="1371600" marR="0" rtl="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978"/>
              <a:buFont typeface="Arial"/>
              <a:buChar char="•"/>
              <a:defRPr b="0" i="0" sz="19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1693" lvl="3" marL="1828800" marR="0" rtl="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781"/>
              <a:buFont typeface="Arial"/>
              <a:buChar char="•"/>
              <a:defRPr b="0" i="0" sz="178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1693" lvl="4" marL="2286000" marR="0" rtl="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781"/>
              <a:buFont typeface="Arial"/>
              <a:buChar char="•"/>
              <a:defRPr b="0" i="0" sz="178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1693" lvl="5" marL="2743200" marR="0" rtl="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781"/>
              <a:buFont typeface="Arial"/>
              <a:buChar char="•"/>
              <a:defRPr b="0" i="0" sz="178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1693" lvl="6" marL="3200400" marR="0" rtl="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781"/>
              <a:buFont typeface="Arial"/>
              <a:buChar char="•"/>
              <a:defRPr b="0" i="0" sz="178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1693" lvl="7" marL="3657600" marR="0" rtl="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781"/>
              <a:buFont typeface="Arial"/>
              <a:buChar char="•"/>
              <a:defRPr b="0" i="0" sz="178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1693" lvl="8" marL="4114800" marR="0" rtl="0" algn="l">
              <a:lnSpc>
                <a:spcPct val="9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1781"/>
              <a:buFont typeface="Arial"/>
              <a:buChar char="•"/>
              <a:defRPr b="0" i="0" sz="178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1"/>
          <p:cNvSpPr txBox="1"/>
          <p:nvPr>
            <p:ph idx="10" type="dt"/>
          </p:nvPr>
        </p:nvSpPr>
        <p:spPr>
          <a:xfrm>
            <a:off x="829141" y="6809535"/>
            <a:ext cx="2713554" cy="391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1"/>
          <p:cNvSpPr txBox="1"/>
          <p:nvPr>
            <p:ph idx="11" type="ftr"/>
          </p:nvPr>
        </p:nvSpPr>
        <p:spPr>
          <a:xfrm>
            <a:off x="3994954" y="6809535"/>
            <a:ext cx="4070330" cy="391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1"/>
          <p:cNvSpPr txBox="1"/>
          <p:nvPr>
            <p:ph idx="12" type="sldNum"/>
          </p:nvPr>
        </p:nvSpPr>
        <p:spPr>
          <a:xfrm>
            <a:off x="8517543" y="6809535"/>
            <a:ext cx="2713554" cy="391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29.png"/><Relationship Id="rId5" Type="http://schemas.openxmlformats.org/officeDocument/2006/relationships/image" Target="../media/image28.png"/><Relationship Id="rId6" Type="http://schemas.openxmlformats.org/officeDocument/2006/relationships/image" Target="../media/image30.png"/><Relationship Id="rId7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24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29.png"/><Relationship Id="rId9" Type="http://schemas.openxmlformats.org/officeDocument/2006/relationships/image" Target="../media/image24.png"/><Relationship Id="rId5" Type="http://schemas.openxmlformats.org/officeDocument/2006/relationships/image" Target="../media/image30.png"/><Relationship Id="rId6" Type="http://schemas.openxmlformats.org/officeDocument/2006/relationships/image" Target="../media/image13.png"/><Relationship Id="rId7" Type="http://schemas.openxmlformats.org/officeDocument/2006/relationships/image" Target="../media/image23.png"/><Relationship Id="rId8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9.png"/><Relationship Id="rId6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14.png"/><Relationship Id="rId13" Type="http://schemas.openxmlformats.org/officeDocument/2006/relationships/image" Target="../media/image17.png"/><Relationship Id="rId1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image" Target="../media/image9.png"/><Relationship Id="rId13" Type="http://schemas.openxmlformats.org/officeDocument/2006/relationships/image" Target="../media/image23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9.png"/><Relationship Id="rId9" Type="http://schemas.openxmlformats.org/officeDocument/2006/relationships/image" Target="../media/image20.png"/><Relationship Id="rId15" Type="http://schemas.openxmlformats.org/officeDocument/2006/relationships/image" Target="../media/image24.png"/><Relationship Id="rId14" Type="http://schemas.openxmlformats.org/officeDocument/2006/relationships/image" Target="../media/image14.png"/><Relationship Id="rId17" Type="http://schemas.openxmlformats.org/officeDocument/2006/relationships/image" Target="../media/image25.png"/><Relationship Id="rId16" Type="http://schemas.openxmlformats.org/officeDocument/2006/relationships/image" Target="../media/image26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18" Type="http://schemas.openxmlformats.org/officeDocument/2006/relationships/image" Target="../media/image27.png"/><Relationship Id="rId7" Type="http://schemas.openxmlformats.org/officeDocument/2006/relationships/image" Target="../media/image12.png"/><Relationship Id="rId8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>
            <p:ph idx="1" type="body"/>
          </p:nvPr>
        </p:nvSpPr>
        <p:spPr>
          <a:xfrm>
            <a:off x="475004" y="5460037"/>
            <a:ext cx="4569229" cy="1017517"/>
          </a:xfrm>
          <a:prstGeom prst="rect">
            <a:avLst/>
          </a:prstGeom>
          <a:noFill/>
          <a:ln>
            <a:noFill/>
          </a:ln>
        </p:spPr>
        <p:txBody>
          <a:bodyPr anchorCtr="0" anchor="t" bIns="47800" lIns="95650" spcFirstLastPara="1" rIns="95650" wrap="square" tIns="478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47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95" name="Google Shape;95;p1"/>
          <p:cNvSpPr txBox="1"/>
          <p:nvPr>
            <p:ph idx="2" type="body"/>
          </p:nvPr>
        </p:nvSpPr>
        <p:spPr>
          <a:xfrm>
            <a:off x="475002" y="3669581"/>
            <a:ext cx="3797124" cy="1017517"/>
          </a:xfrm>
          <a:prstGeom prst="rect">
            <a:avLst/>
          </a:prstGeom>
          <a:noFill/>
          <a:ln>
            <a:noFill/>
          </a:ln>
        </p:spPr>
        <p:txBody>
          <a:bodyPr anchorCtr="0" anchor="t" bIns="47800" lIns="95650" spcFirstLastPara="1" rIns="95650" wrap="square" tIns="478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47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96" name="Google Shape;96;p1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10338" r="10338" t="0"/>
          <a:stretch/>
        </p:blipFill>
        <p:spPr>
          <a:xfrm>
            <a:off x="-66890" y="5945676"/>
            <a:ext cx="425568" cy="34173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/>
          <p:nvPr/>
        </p:nvSpPr>
        <p:spPr>
          <a:xfrm>
            <a:off x="-349865" y="5"/>
            <a:ext cx="12757695" cy="734695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5650" lIns="95650" spcFirstLastPara="1" rIns="95650" wrap="square" tIns="9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8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23318" y="769699"/>
            <a:ext cx="6211328" cy="5807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5">
            <a:alphaModFix/>
          </a:blip>
          <a:srcRect b="8977" l="26452" r="27212" t="10434"/>
          <a:stretch/>
        </p:blipFill>
        <p:spPr>
          <a:xfrm>
            <a:off x="-22281" y="6354037"/>
            <a:ext cx="372440" cy="37229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 txBox="1"/>
          <p:nvPr/>
        </p:nvSpPr>
        <p:spPr>
          <a:xfrm>
            <a:off x="350158" y="6288057"/>
            <a:ext cx="4551152" cy="565221"/>
          </a:xfrm>
          <a:prstGeom prst="rect">
            <a:avLst/>
          </a:prstGeom>
          <a:noFill/>
          <a:ln>
            <a:noFill/>
          </a:ln>
        </p:spPr>
        <p:txBody>
          <a:bodyPr anchorCtr="0" anchor="t" bIns="95650" lIns="95650" spcFirstLastPara="1" rIns="95650" wrap="square" tIns="9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674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@Observatorio Político Electoral UdeG</a:t>
            </a:r>
            <a:endParaRPr b="1" sz="1674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350160" y="5965941"/>
            <a:ext cx="3128097" cy="349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674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@electoralobservatorio</a:t>
            </a:r>
            <a:endParaRPr/>
          </a:p>
        </p:txBody>
      </p:sp>
      <p:sp>
        <p:nvSpPr>
          <p:cNvPr id="102" name="Google Shape;102;p1"/>
          <p:cNvSpPr txBox="1"/>
          <p:nvPr/>
        </p:nvSpPr>
        <p:spPr>
          <a:xfrm>
            <a:off x="720347" y="6728611"/>
            <a:ext cx="6713266" cy="349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674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observatorioelectoral.cucsh.udg.mx</a:t>
            </a:r>
            <a:endParaRPr/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77269" y="6492100"/>
            <a:ext cx="854855" cy="854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3">
            <a:alphaModFix/>
          </a:blip>
          <a:srcRect b="0" l="10338" r="10338" t="0"/>
          <a:stretch/>
        </p:blipFill>
        <p:spPr>
          <a:xfrm>
            <a:off x="-39374" y="5975433"/>
            <a:ext cx="406625" cy="326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c7bb78e562_0_111"/>
          <p:cNvSpPr txBox="1"/>
          <p:nvPr>
            <p:ph idx="4294967295" type="title"/>
          </p:nvPr>
        </p:nvSpPr>
        <p:spPr>
          <a:xfrm>
            <a:off x="0" y="156200"/>
            <a:ext cx="12173400" cy="86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566">
                <a:latin typeface="Cabin"/>
                <a:ea typeface="Cabin"/>
                <a:cs typeface="Cabin"/>
                <a:sym typeface="Cabin"/>
              </a:rPr>
              <a:t>CANDIDATAS A ALCALDESAS  (bloques por partido político)</a:t>
            </a:r>
            <a:endParaRPr b="1" sz="3566">
              <a:latin typeface="Cabin"/>
              <a:ea typeface="Cabin"/>
              <a:cs typeface="Cabin"/>
              <a:sym typeface="Cabin"/>
            </a:endParaRPr>
          </a:p>
        </p:txBody>
      </p:sp>
      <p:graphicFrame>
        <p:nvGraphicFramePr>
          <p:cNvPr id="332" name="Google Shape;332;gc7bb78e562_0_111"/>
          <p:cNvGraphicFramePr/>
          <p:nvPr/>
        </p:nvGraphicFramePr>
        <p:xfrm>
          <a:off x="433350" y="1345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{AA88B73B-6A86-42CC-9E7F-40D5D0CEABAB}</a:tableStyleId>
              </a:tblPr>
              <a:tblGrid>
                <a:gridCol w="1527000"/>
                <a:gridCol w="670100"/>
                <a:gridCol w="7472825"/>
                <a:gridCol w="1417875"/>
              </a:tblGrid>
              <a:tr h="384650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PAN</a:t>
                      </a:r>
                      <a:endParaRPr b="1"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Bloque municipios + 100 mil habitantes</a:t>
                      </a:r>
                      <a:endParaRPr b="1"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0C0"/>
                    </a:solidFill>
                  </a:tcPr>
                </a:tc>
                <a:tc hMerge="1"/>
                <a:tc hMerge="1"/>
              </a:tr>
              <a:tr h="3846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No.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Municipio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Porcentaje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</a:tr>
              <a:tr h="384650">
                <a:tc rowSpan="10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Postular 5 hombres y 5 mujeres</a:t>
                      </a:r>
                      <a:endParaRPr b="1"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114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Tepatitlán de Morelos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32.08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650">
                <a:tc vMerge="1"/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115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Zapopan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15.95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650">
                <a:tc vMerge="1"/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116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Lagos de Moreno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15.23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650">
                <a:tc vMerge="1"/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117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Guadalajara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12.72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650">
                <a:tc vMerge="1"/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118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San Pedro Tlaquepaque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09.05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</a:tr>
              <a:tr h="384650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119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Tonalá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8.25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</a:tr>
              <a:tr h="384650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120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Tlajomulco de Zuñiga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7.83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</a:tr>
              <a:tr h="384650">
                <a:tc vMerge="1"/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121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Zapotlán el Grande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07.09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</a:tr>
              <a:tr h="384650">
                <a:tc vMerge="1"/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122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El Salto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6.52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650">
                <a:tc vMerge="1"/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123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Puerto Vallarta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5.21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</a:tr>
            </a:tbl>
          </a:graphicData>
        </a:graphic>
      </p:graphicFrame>
      <p:pic>
        <p:nvPicPr>
          <p:cNvPr id="333" name="Google Shape;333;gc7bb78e562_0_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01076" y="6010549"/>
            <a:ext cx="1320077" cy="1221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d087821b60_0_9"/>
          <p:cNvSpPr txBox="1"/>
          <p:nvPr>
            <p:ph idx="4294967295" type="title"/>
          </p:nvPr>
        </p:nvSpPr>
        <p:spPr>
          <a:xfrm>
            <a:off x="0" y="156200"/>
            <a:ext cx="12173400" cy="86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566">
                <a:latin typeface="Cabin"/>
                <a:ea typeface="Cabin"/>
                <a:cs typeface="Cabin"/>
                <a:sym typeface="Cabin"/>
              </a:rPr>
              <a:t>CANDIDATAS A ALCALDESAS  (bloques por partido político)</a:t>
            </a:r>
            <a:endParaRPr b="1" sz="3566">
              <a:latin typeface="Cabin"/>
              <a:ea typeface="Cabin"/>
              <a:cs typeface="Cabin"/>
              <a:sym typeface="Cabin"/>
            </a:endParaRPr>
          </a:p>
        </p:txBody>
      </p:sp>
      <p:graphicFrame>
        <p:nvGraphicFramePr>
          <p:cNvPr id="340" name="Google Shape;340;gd087821b60_0_9"/>
          <p:cNvGraphicFramePr/>
          <p:nvPr/>
        </p:nvGraphicFramePr>
        <p:xfrm>
          <a:off x="152400" y="1167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{AA88B73B-6A86-42CC-9E7F-40D5D0CEABAB}</a:tableStyleId>
              </a:tblPr>
              <a:tblGrid>
                <a:gridCol w="1763200"/>
                <a:gridCol w="2009500"/>
                <a:gridCol w="4741400"/>
                <a:gridCol w="2838025"/>
              </a:tblGrid>
              <a:tr h="343275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Movimiento Ciudadano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/>
                        <a:t>Bloque municipios + 100 mil habitantes</a:t>
                      </a:r>
                      <a:endParaRPr sz="19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5911"/>
                    </a:solidFill>
                  </a:tcPr>
                </a:tc>
                <a:tc hMerge="1"/>
                <a:tc hMerge="1"/>
              </a:tr>
              <a:tr h="3432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/>
                        <a:t>No.</a:t>
                      </a:r>
                      <a:endParaRPr sz="19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/>
                        <a:t>Municipios</a:t>
                      </a:r>
                      <a:endParaRPr sz="19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/>
                        <a:t>Porcentaje</a:t>
                      </a:r>
                      <a:endParaRPr sz="19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B084"/>
                    </a:solidFill>
                  </a:tcPr>
                </a:tc>
              </a:tr>
              <a:tr h="440050">
                <a:tc rowSpan="10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1900"/>
                        <a:t>Postular 5 hombres y 5 mujeres</a:t>
                      </a:r>
                      <a:endParaRPr b="1" sz="19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/>
                        <a:t>115</a:t>
                      </a:r>
                      <a:endParaRPr sz="19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/>
                        <a:t>Tlajomulco de Zuñiga</a:t>
                      </a:r>
                      <a:endParaRPr sz="19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/>
                        <a:t>48.84</a:t>
                      </a:r>
                      <a:endParaRPr sz="19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0050">
                <a:tc vMerge="1"/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/>
                        <a:t>116</a:t>
                      </a:r>
                      <a:endParaRPr sz="19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/>
                        <a:t>Puerto Vallarta</a:t>
                      </a:r>
                      <a:endParaRPr sz="19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/>
                        <a:t>47.3</a:t>
                      </a:r>
                      <a:endParaRPr sz="19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</a:tr>
              <a:tr h="440050">
                <a:tc vMerge="1"/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/>
                        <a:t>117</a:t>
                      </a:r>
                      <a:endParaRPr sz="19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/>
                        <a:t>Lagos de Moreno</a:t>
                      </a:r>
                      <a:endParaRPr sz="19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/>
                        <a:t>46.4</a:t>
                      </a:r>
                      <a:endParaRPr sz="19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3275">
                <a:tc vMerge="1"/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/>
                        <a:t>118</a:t>
                      </a:r>
                      <a:endParaRPr sz="19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/>
                        <a:t>Zapopan</a:t>
                      </a:r>
                      <a:endParaRPr sz="19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/>
                        <a:t>44.46</a:t>
                      </a:r>
                      <a:endParaRPr sz="19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3275">
                <a:tc vMerge="1"/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/>
                        <a:t>119</a:t>
                      </a:r>
                      <a:endParaRPr sz="19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/>
                        <a:t>El Salto</a:t>
                      </a:r>
                      <a:endParaRPr sz="19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/>
                        <a:t>43.66</a:t>
                      </a:r>
                      <a:endParaRPr sz="19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3275">
                <a:tc vMerge="1"/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/>
                        <a:t>120</a:t>
                      </a:r>
                      <a:endParaRPr sz="19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/>
                        <a:t>Guadalajara</a:t>
                      </a:r>
                      <a:endParaRPr sz="19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/>
                        <a:t>38.01</a:t>
                      </a:r>
                      <a:endParaRPr sz="19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0050">
                <a:tc vMerge="1"/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/>
                        <a:t>121</a:t>
                      </a:r>
                      <a:endParaRPr sz="19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/>
                        <a:t>Zapotlán el Grande</a:t>
                      </a:r>
                      <a:endParaRPr sz="19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/>
                        <a:t>37.22</a:t>
                      </a:r>
                      <a:endParaRPr sz="19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</a:tr>
              <a:tr h="440050">
                <a:tc vMerge="1"/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/>
                        <a:t>122</a:t>
                      </a:r>
                      <a:endParaRPr sz="19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/>
                        <a:t>Tepatitlán de Morelos</a:t>
                      </a:r>
                      <a:endParaRPr sz="19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/>
                        <a:t>32.74</a:t>
                      </a:r>
                      <a:endParaRPr sz="19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</a:tr>
              <a:tr h="343275">
                <a:tc vMerge="1"/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/>
                        <a:t>123</a:t>
                      </a:r>
                      <a:endParaRPr sz="19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/>
                        <a:t>Tonalá</a:t>
                      </a:r>
                      <a:endParaRPr sz="19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/>
                        <a:t>30.79</a:t>
                      </a:r>
                      <a:endParaRPr sz="19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</a:tr>
              <a:tr h="440050">
                <a:tc vMerge="1"/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/>
                        <a:t>124</a:t>
                      </a:r>
                      <a:endParaRPr sz="19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/>
                        <a:t>San Pedro Tlaquepaque</a:t>
                      </a:r>
                      <a:endParaRPr sz="19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/>
                        <a:t>23.94</a:t>
                      </a:r>
                      <a:endParaRPr sz="19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</a:tr>
            </a:tbl>
          </a:graphicData>
        </a:graphic>
      </p:graphicFrame>
      <p:pic>
        <p:nvPicPr>
          <p:cNvPr id="341" name="Google Shape;341;gd087821b60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03976" y="6029399"/>
            <a:ext cx="1320077" cy="1221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d087821b60_0_15"/>
          <p:cNvSpPr txBox="1"/>
          <p:nvPr>
            <p:ph idx="4294967295" type="title"/>
          </p:nvPr>
        </p:nvSpPr>
        <p:spPr>
          <a:xfrm>
            <a:off x="0" y="156200"/>
            <a:ext cx="12173400" cy="86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566">
                <a:latin typeface="Cabin"/>
                <a:ea typeface="Cabin"/>
                <a:cs typeface="Cabin"/>
                <a:sym typeface="Cabin"/>
              </a:rPr>
              <a:t>CANDIDATAS A ALCALDESAS  (bloques por partido político)</a:t>
            </a:r>
            <a:endParaRPr b="1" sz="3566">
              <a:latin typeface="Cabin"/>
              <a:ea typeface="Cabin"/>
              <a:cs typeface="Cabin"/>
              <a:sym typeface="Cabin"/>
            </a:endParaRPr>
          </a:p>
        </p:txBody>
      </p:sp>
      <p:graphicFrame>
        <p:nvGraphicFramePr>
          <p:cNvPr id="348" name="Google Shape;348;gd087821b60_0_15"/>
          <p:cNvGraphicFramePr/>
          <p:nvPr/>
        </p:nvGraphicFramePr>
        <p:xfrm>
          <a:off x="332375" y="1108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{AA88B73B-6A86-42CC-9E7F-40D5D0CEABAB}</a:tableStyleId>
              </a:tblPr>
              <a:tblGrid>
                <a:gridCol w="1680725"/>
                <a:gridCol w="1273575"/>
                <a:gridCol w="5344900"/>
                <a:gridCol w="2766400"/>
              </a:tblGrid>
              <a:tr h="350650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MORENA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/>
                        <a:t>Bloque municipios + 100 mil habitantes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61C00"/>
                    </a:solidFill>
                  </a:tcPr>
                </a:tc>
                <a:tc hMerge="1"/>
                <a:tc hMerge="1"/>
              </a:tr>
              <a:tr h="3506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/>
                        <a:t>No.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/>
                        <a:t>Municipio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/>
                        <a:t>Porcentaje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B8AF"/>
                    </a:solidFill>
                  </a:tcPr>
                </a:tc>
              </a:tr>
              <a:tr h="429575">
                <a:tc rowSpan="10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000"/>
                        <a:t>Postular 5 hombres y 5 mujeres</a:t>
                      </a:r>
                      <a:endParaRPr b="1" sz="2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/>
                        <a:t>101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/>
                        <a:t>Zapotlán el Grande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/>
                        <a:t>28.12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29575">
                <a:tc vMerge="1"/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/>
                        <a:t>102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/>
                        <a:t>Puerto Vallarta*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/>
                        <a:t>26.71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</a:tr>
              <a:tr h="350650">
                <a:tc vMerge="1"/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/>
                        <a:t>103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/>
                        <a:t>Tonalá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/>
                        <a:t>24.52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0650">
                <a:tc vMerge="1"/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/>
                        <a:t>104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/>
                        <a:t>Guadalajara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/>
                        <a:t>24.48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9575">
                <a:tc vMerge="1"/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/>
                        <a:t>105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/>
                        <a:t>Tlajomulco de Zuñiga*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/>
                        <a:t>24.27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29575">
                <a:tc vMerge="1"/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/>
                        <a:t>106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/>
                        <a:t>San Pedro Tlaquepaque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/>
                        <a:t>24.22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0650">
                <a:tc vMerge="1"/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/>
                        <a:t>107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/>
                        <a:t>El Salto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/>
                        <a:t>20.16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</a:tr>
              <a:tr h="350650">
                <a:tc vMerge="1"/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/>
                        <a:t>108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/>
                        <a:t>Zapopan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/>
                        <a:t>18.96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9575">
                <a:tc vMerge="1"/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/>
                        <a:t>109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/>
                        <a:t>Lagos de Moreno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/>
                        <a:t>9.62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29575">
                <a:tc vMerge="1"/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/>
                        <a:t>110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/>
                        <a:t>Tepatitlán de Morelos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/>
                        <a:t>4.24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</a:tr>
            </a:tbl>
          </a:graphicData>
        </a:graphic>
      </p:graphicFrame>
      <p:pic>
        <p:nvPicPr>
          <p:cNvPr id="349" name="Google Shape;349;gd087821b60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03976" y="6029399"/>
            <a:ext cx="1320077" cy="1221823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d087821b60_0_15"/>
          <p:cNvSpPr txBox="1"/>
          <p:nvPr/>
        </p:nvSpPr>
        <p:spPr>
          <a:xfrm>
            <a:off x="590100" y="6202275"/>
            <a:ext cx="8914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600">
                <a:latin typeface="Calibri"/>
                <a:ea typeface="Calibri"/>
                <a:cs typeface="Calibri"/>
                <a:sym typeface="Calibri"/>
              </a:rPr>
              <a:t>*Planillas pendientes de aprobación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c7bb78e562_0_101"/>
          <p:cNvSpPr txBox="1"/>
          <p:nvPr>
            <p:ph type="title"/>
          </p:nvPr>
        </p:nvSpPr>
        <p:spPr>
          <a:xfrm>
            <a:off x="446057" y="1539369"/>
            <a:ext cx="5953800" cy="16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800" lIns="95650" spcFirstLastPara="1" rIns="95650" wrap="square" tIns="478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357" name="Google Shape;357;gc7bb78e562_0_101"/>
          <p:cNvSpPr txBox="1"/>
          <p:nvPr>
            <p:ph idx="1" type="body"/>
          </p:nvPr>
        </p:nvSpPr>
        <p:spPr>
          <a:xfrm>
            <a:off x="475004" y="5460037"/>
            <a:ext cx="4569300" cy="10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00" lIns="95650" spcFirstLastPara="1" rIns="95650" wrap="square" tIns="478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47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358" name="Google Shape;358;gc7bb78e562_0_101"/>
          <p:cNvSpPr txBox="1"/>
          <p:nvPr>
            <p:ph idx="2" type="body"/>
          </p:nvPr>
        </p:nvSpPr>
        <p:spPr>
          <a:xfrm>
            <a:off x="475002" y="3669581"/>
            <a:ext cx="3797100" cy="10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00" lIns="95650" spcFirstLastPara="1" rIns="95650" wrap="square" tIns="478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47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359" name="Google Shape;359;gc7bb78e562_0_101"/>
          <p:cNvSpPr/>
          <p:nvPr>
            <p:ph idx="3" type="pic"/>
          </p:nvPr>
        </p:nvSpPr>
        <p:spPr>
          <a:xfrm>
            <a:off x="4480631" y="0"/>
            <a:ext cx="7936500" cy="6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2475" lIns="125000" spcFirstLastPara="1" rIns="125000" wrap="square" tIns="62475">
            <a:noAutofit/>
          </a:bodyPr>
          <a:lstStyle/>
          <a:p>
            <a:pPr indent="0" lvl="0" marL="0" rtl="0" algn="ctr">
              <a:spcBef>
                <a:spcPts val="143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0" name="Google Shape;360;gc7bb78e562_0_101"/>
          <p:cNvPicPr preferRelativeResize="0"/>
          <p:nvPr/>
        </p:nvPicPr>
        <p:blipFill rotWithShape="1">
          <a:blip r:embed="rId3">
            <a:alphaModFix/>
          </a:blip>
          <a:srcRect b="18780" l="29545" r="16104" t="26735"/>
          <a:stretch/>
        </p:blipFill>
        <p:spPr>
          <a:xfrm>
            <a:off x="-437862" y="1"/>
            <a:ext cx="12935969" cy="7474481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gc7bb78e562_0_101"/>
          <p:cNvSpPr txBox="1"/>
          <p:nvPr/>
        </p:nvSpPr>
        <p:spPr>
          <a:xfrm>
            <a:off x="-347575" y="3164927"/>
            <a:ext cx="12655500" cy="25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5650" lIns="95650" spcFirstLastPara="1" rIns="95650" wrap="square" tIns="956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139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3</a:t>
            </a:r>
            <a:r>
              <a:rPr b="1" lang="es-MX" sz="3139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. Presencia de celebridades o ligados</a:t>
            </a:r>
            <a:endParaRPr b="1" sz="3139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39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139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Análisis de celebridades o ligados a éstos, a partir de las candidaturas aprobadas por el INE y el IEPC.</a:t>
            </a:r>
            <a:endParaRPr sz="3139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cd28af1223_1_0"/>
          <p:cNvSpPr txBox="1"/>
          <p:nvPr>
            <p:ph type="title"/>
          </p:nvPr>
        </p:nvSpPr>
        <p:spPr>
          <a:xfrm>
            <a:off x="1262275" y="146650"/>
            <a:ext cx="108528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566">
                <a:latin typeface="Cabin"/>
                <a:ea typeface="Cabin"/>
                <a:cs typeface="Cabin"/>
                <a:sym typeface="Cabin"/>
              </a:rPr>
              <a:t>Candidatxs celebridades, influencers (o ligados) </a:t>
            </a:r>
            <a:endParaRPr b="1" sz="3566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68" name="Google Shape;368;gcd28af1223_1_0"/>
          <p:cNvSpPr txBox="1"/>
          <p:nvPr>
            <p:ph idx="12" type="sldNum"/>
          </p:nvPr>
        </p:nvSpPr>
        <p:spPr>
          <a:xfrm>
            <a:off x="8517543" y="6809535"/>
            <a:ext cx="27135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id="369" name="Google Shape;369;gcd28af1223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655" y="486059"/>
            <a:ext cx="793775" cy="7347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0" name="Google Shape;370;gcd28af1223_1_0"/>
          <p:cNvGraphicFramePr/>
          <p:nvPr/>
        </p:nvGraphicFramePr>
        <p:xfrm>
          <a:off x="328350" y="17120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{BB70501E-B1DA-4CC1-B0CE-2D03CDDA0215}</a:tableStyleId>
              </a:tblPr>
              <a:tblGrid>
                <a:gridCol w="1221325"/>
                <a:gridCol w="1638025"/>
                <a:gridCol w="2896525"/>
                <a:gridCol w="4140750"/>
                <a:gridCol w="1506875"/>
              </a:tblGrid>
              <a:tr h="594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C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EDO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Nombre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/>
                        <a:t>PP</a:t>
                      </a:r>
                      <a:endParaRPr sz="3300"/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</a:tr>
              <a:tr h="594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G</a:t>
                      </a:r>
                      <a:endParaRPr sz="33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BC</a:t>
                      </a:r>
                      <a:endParaRPr sz="33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María Guadalupe Jones Garay</a:t>
                      </a:r>
                      <a:endParaRPr sz="33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/>
                    </a:p>
                  </a:txBody>
                  <a:tcPr marT="91425" marB="91425" marR="91425" marL="91425"/>
                </a:tc>
              </a:tr>
              <a:tr h="61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G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GRO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Manuel Negrete Díaz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/>
                    </a:p>
                  </a:txBody>
                  <a:tcPr marT="91425" marB="91425" marR="91425" marL="91425"/>
                </a:tc>
              </a:tr>
              <a:tr h="594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DL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JAL20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Vicente Fernández Jr.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/>
                    </a:p>
                  </a:txBody>
                  <a:tcPr marT="91425" marB="91425" marR="91425" marL="91425"/>
                </a:tc>
              </a:tr>
              <a:tr h="594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DL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JAL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Mariana González Padilla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/>
                    </a:p>
                  </a:txBody>
                  <a:tcPr marT="91425" marB="91425" marR="91425" marL="91425"/>
                </a:tc>
              </a:tr>
              <a:tr h="594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DL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JAL6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Juncal Solano Flores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71" name="Google Shape;371;gcd28af1223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00350" y="2485425"/>
            <a:ext cx="475351" cy="47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gcd28af1223_1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00338" y="3083625"/>
            <a:ext cx="559550" cy="55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gcd28af1223_1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77925" y="3850201"/>
            <a:ext cx="604398" cy="55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gcd28af1223_1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700350" y="5120994"/>
            <a:ext cx="559551" cy="55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gcd28af1223_1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77925" y="4485588"/>
            <a:ext cx="604398" cy="5595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6" name="Google Shape;376;gcd28af1223_1_0"/>
          <p:cNvGraphicFramePr/>
          <p:nvPr/>
        </p:nvGraphicFramePr>
        <p:xfrm>
          <a:off x="312650" y="58267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{BB70501E-B1DA-4CC1-B0CE-2D03CDDA0215}</a:tableStyleId>
              </a:tblPr>
              <a:tblGrid>
                <a:gridCol w="1237025"/>
                <a:gridCol w="1638025"/>
                <a:gridCol w="2793575"/>
                <a:gridCol w="4243700"/>
                <a:gridCol w="1506875"/>
              </a:tblGrid>
              <a:tr h="746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DF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JAL11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Adolfo Bautista Bofo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77" name="Google Shape;377;gcd28af1223_1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77925" y="5965263"/>
            <a:ext cx="604398" cy="55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cd28af1223_1_14"/>
          <p:cNvSpPr txBox="1"/>
          <p:nvPr>
            <p:ph type="title"/>
          </p:nvPr>
        </p:nvSpPr>
        <p:spPr>
          <a:xfrm>
            <a:off x="1262275" y="146650"/>
            <a:ext cx="108528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566">
                <a:latin typeface="Cabin"/>
                <a:ea typeface="Cabin"/>
                <a:cs typeface="Cabin"/>
                <a:sym typeface="Cabin"/>
              </a:rPr>
              <a:t>Candidatxs celebridades, influencers (o ligados) </a:t>
            </a:r>
            <a:endParaRPr b="1" sz="3566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384" name="Google Shape;384;gcd28af1223_1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655" y="486059"/>
            <a:ext cx="793775" cy="7347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85" name="Google Shape;385;gcd28af1223_1_14"/>
          <p:cNvGraphicFramePr/>
          <p:nvPr/>
        </p:nvGraphicFramePr>
        <p:xfrm>
          <a:off x="328350" y="17120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{BB70501E-B1DA-4CC1-B0CE-2D03CDDA0215}</a:tableStyleId>
              </a:tblPr>
              <a:tblGrid>
                <a:gridCol w="1221325"/>
                <a:gridCol w="1638025"/>
                <a:gridCol w="2896525"/>
                <a:gridCol w="4140750"/>
                <a:gridCol w="1506875"/>
              </a:tblGrid>
              <a:tr h="594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C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EDO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Nombre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/>
                        <a:t>PP</a:t>
                      </a:r>
                      <a:endParaRPr sz="3300"/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</a:tr>
              <a:tr h="594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</a:t>
                      </a:r>
                      <a:endParaRPr sz="33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CDMX</a:t>
                      </a:r>
                      <a:endParaRPr sz="33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Alfredo Adame</a:t>
                      </a:r>
                      <a:endParaRPr sz="33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/>
                    </a:p>
                  </a:txBody>
                  <a:tcPr marT="91425" marB="91425" marR="91425" marL="91425"/>
                </a:tc>
              </a:tr>
              <a:tr h="61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A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CDMX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Tinieblas Jr.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86" name="Google Shape;386;gcd28af1223_1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46600" y="2426625"/>
            <a:ext cx="580800" cy="58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gcd28af1223_1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46600" y="3188600"/>
            <a:ext cx="580800" cy="580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88" name="Google Shape;388;gcd28af1223_1_14"/>
          <p:cNvGraphicFramePr/>
          <p:nvPr/>
        </p:nvGraphicFramePr>
        <p:xfrm>
          <a:off x="328350" y="37693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{BB70501E-B1DA-4CC1-B0CE-2D03CDDA0215}</a:tableStyleId>
              </a:tblPr>
              <a:tblGrid>
                <a:gridCol w="1221325"/>
                <a:gridCol w="1638025"/>
                <a:gridCol w="2896525"/>
                <a:gridCol w="4140750"/>
                <a:gridCol w="1506875"/>
              </a:tblGrid>
              <a:tr h="594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DF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CDMX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Gabriela Goldsmith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/>
                    </a:p>
                  </a:txBody>
                  <a:tcPr marT="91425" marB="91425" marR="91425" marL="91425"/>
                </a:tc>
              </a:tr>
              <a:tr h="594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DP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ZAC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Marco Flores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89" name="Google Shape;389;gcd28af1223_1_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00350" y="3836262"/>
            <a:ext cx="580800" cy="58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gcd28af1223_1_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00350" y="4483900"/>
            <a:ext cx="580800" cy="580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91" name="Google Shape;391;gcd28af1223_1_14"/>
          <p:cNvGraphicFramePr/>
          <p:nvPr/>
        </p:nvGraphicFramePr>
        <p:xfrm>
          <a:off x="328350" y="51315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{BB70501E-B1DA-4CC1-B0CE-2D03CDDA0215}</a:tableStyleId>
              </a:tblPr>
              <a:tblGrid>
                <a:gridCol w="1221325"/>
                <a:gridCol w="1638025"/>
                <a:gridCol w="2896525"/>
                <a:gridCol w="4140750"/>
                <a:gridCol w="1506875"/>
              </a:tblGrid>
              <a:tr h="594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DF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YUCAT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Rommel Pacheco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/>
                    </a:p>
                  </a:txBody>
                  <a:tcPr marT="91425" marB="91425" marR="91425" marL="91425"/>
                </a:tc>
              </a:tr>
              <a:tr h="594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DF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OAX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Edith Aparicio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92" name="Google Shape;392;gcd28af1223_1_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88550" y="5131550"/>
            <a:ext cx="604401" cy="60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gcd28af1223_1_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753075" y="5902900"/>
            <a:ext cx="528074" cy="52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cd912aa08c_0_204"/>
          <p:cNvSpPr txBox="1"/>
          <p:nvPr>
            <p:ph type="title"/>
          </p:nvPr>
        </p:nvSpPr>
        <p:spPr>
          <a:xfrm>
            <a:off x="1262275" y="146650"/>
            <a:ext cx="108528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566">
                <a:latin typeface="Cabin"/>
                <a:ea typeface="Cabin"/>
                <a:cs typeface="Cabin"/>
                <a:sym typeface="Cabin"/>
              </a:rPr>
              <a:t>Candidatxs celebridades, influencers (o ligados) </a:t>
            </a:r>
            <a:endParaRPr b="1" sz="3566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00" name="Google Shape;400;gcd912aa08c_0_204"/>
          <p:cNvSpPr txBox="1"/>
          <p:nvPr>
            <p:ph idx="12" type="sldNum"/>
          </p:nvPr>
        </p:nvSpPr>
        <p:spPr>
          <a:xfrm>
            <a:off x="8517543" y="6809535"/>
            <a:ext cx="27135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id="401" name="Google Shape;401;gcd912aa08c_0_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655" y="486059"/>
            <a:ext cx="793775" cy="7347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02" name="Google Shape;402;gcd912aa08c_0_204"/>
          <p:cNvGraphicFramePr/>
          <p:nvPr/>
        </p:nvGraphicFramePr>
        <p:xfrm>
          <a:off x="328350" y="17120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{BB70501E-B1DA-4CC1-B0CE-2D03CDDA0215}</a:tableStyleId>
              </a:tblPr>
              <a:tblGrid>
                <a:gridCol w="1221325"/>
                <a:gridCol w="1638025"/>
                <a:gridCol w="2896525"/>
                <a:gridCol w="4140750"/>
                <a:gridCol w="1506875"/>
              </a:tblGrid>
              <a:tr h="594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C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EDO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Nombre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/>
                        <a:t>PP</a:t>
                      </a:r>
                      <a:endParaRPr sz="3300"/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</a:tr>
              <a:tr h="594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Df</a:t>
                      </a:r>
                      <a:endParaRPr sz="33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CDMX</a:t>
                      </a:r>
                      <a:endParaRPr sz="33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Rocío Banquels</a:t>
                      </a:r>
                      <a:endParaRPr sz="33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/>
                    </a:p>
                  </a:txBody>
                  <a:tcPr marT="91425" marB="91425" marR="91425" marL="91425"/>
                </a:tc>
              </a:tr>
              <a:tr h="61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DL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CDMX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José Joel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/>
                    </a:p>
                  </a:txBody>
                  <a:tcPr marT="91425" marB="91425" marR="91425" marL="91425"/>
                </a:tc>
              </a:tr>
              <a:tr h="61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A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EDMEX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Biby Gaytan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/>
                    </a:p>
                  </a:txBody>
                  <a:tcPr marT="91425" marB="91425" marR="91425" marL="91425"/>
                </a:tc>
              </a:tr>
              <a:tr h="61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DL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VCRUZ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Paquita la del Barrio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/>
                    </a:p>
                  </a:txBody>
                  <a:tcPr marT="91425" marB="91425" marR="91425" marL="91425"/>
                </a:tc>
              </a:tr>
              <a:tr h="61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DL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EDMEX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Eduardo Capetillo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/>
                    </a:p>
                  </a:txBody>
                  <a:tcPr marT="91425" marB="91425" marR="91425" marL="91425"/>
                </a:tc>
              </a:tr>
              <a:tr h="61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A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CDMX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Héctor Hernández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03" name="Google Shape;403;gcd912aa08c_0_2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84525" y="2485425"/>
            <a:ext cx="598200" cy="59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gcd912aa08c_0_2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81425" y="3142201"/>
            <a:ext cx="604398" cy="55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gcd912aa08c_0_2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02838" y="5222292"/>
            <a:ext cx="604401" cy="60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gcd912aa08c_0_20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705955" y="4455180"/>
            <a:ext cx="598200" cy="59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gcd912aa08c_0_20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779050" y="3789000"/>
            <a:ext cx="559551" cy="55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gcd912aa08c_0_20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714650" y="5931675"/>
            <a:ext cx="580800" cy="58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cd912aa08c_0_167"/>
          <p:cNvSpPr txBox="1"/>
          <p:nvPr>
            <p:ph type="title"/>
          </p:nvPr>
        </p:nvSpPr>
        <p:spPr>
          <a:xfrm>
            <a:off x="1262275" y="146650"/>
            <a:ext cx="108528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566">
                <a:latin typeface="Cabin"/>
                <a:ea typeface="Cabin"/>
                <a:cs typeface="Cabin"/>
                <a:sym typeface="Cabin"/>
              </a:rPr>
              <a:t>Candidatxs celebridades, influencers (o ligados) </a:t>
            </a:r>
            <a:endParaRPr b="1" sz="3566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15" name="Google Shape;415;gcd912aa08c_0_167"/>
          <p:cNvSpPr txBox="1"/>
          <p:nvPr>
            <p:ph idx="12" type="sldNum"/>
          </p:nvPr>
        </p:nvSpPr>
        <p:spPr>
          <a:xfrm>
            <a:off x="8517543" y="6809535"/>
            <a:ext cx="27135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id="416" name="Google Shape;416;gcd912aa08c_0_1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655" y="486059"/>
            <a:ext cx="793775" cy="7347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17" name="Google Shape;417;gcd912aa08c_0_167"/>
          <p:cNvGraphicFramePr/>
          <p:nvPr/>
        </p:nvGraphicFramePr>
        <p:xfrm>
          <a:off x="328350" y="17120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{BB70501E-B1DA-4CC1-B0CE-2D03CDDA0215}</a:tableStyleId>
              </a:tblPr>
              <a:tblGrid>
                <a:gridCol w="1221325"/>
                <a:gridCol w="1638025"/>
                <a:gridCol w="2896525"/>
                <a:gridCol w="4140750"/>
                <a:gridCol w="1506875"/>
              </a:tblGrid>
              <a:tr h="594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C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EDO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Nombre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/>
                        <a:t>PP</a:t>
                      </a:r>
                      <a:endParaRPr sz="3300"/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</a:tr>
              <a:tr h="594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DL</a:t>
                      </a:r>
                      <a:endParaRPr sz="33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CDMX</a:t>
                      </a:r>
                      <a:endParaRPr sz="33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Sugey Abrego</a:t>
                      </a:r>
                      <a:endParaRPr sz="33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/>
                    </a:p>
                  </a:txBody>
                  <a:tcPr marT="91425" marB="91425" marR="91425" marL="91425"/>
                </a:tc>
              </a:tr>
              <a:tr h="61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DL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NL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Patricio Zambrano (Pato)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/>
                    </a:p>
                  </a:txBody>
                  <a:tcPr marT="91425" marB="91425" marR="91425" marL="91425"/>
                </a:tc>
              </a:tr>
              <a:tr h="594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DIP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NL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Alhinna Vargas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/>
                    </a:p>
                  </a:txBody>
                  <a:tcPr marT="91425" marB="91425" marR="91425" marL="91425"/>
                </a:tc>
              </a:tr>
              <a:tr h="594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DL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NL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Fernando Lozano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/>
                    </a:p>
                  </a:txBody>
                  <a:tcPr marT="91425" marB="91425" marR="91425" marL="91425"/>
                </a:tc>
              </a:tr>
              <a:tr h="594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DIP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NL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Ana González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18" name="Google Shape;418;gcd912aa08c_0_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93738" y="2479192"/>
            <a:ext cx="604401" cy="60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gcd912aa08c_0_1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93749" y="3111618"/>
            <a:ext cx="604401" cy="605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gcd912aa08c_0_1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93749" y="3838631"/>
            <a:ext cx="604401" cy="605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gcd912aa08c_0_1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93749" y="5176418"/>
            <a:ext cx="604401" cy="605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gcd912aa08c_0_1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93749" y="4507518"/>
            <a:ext cx="604401" cy="6059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23" name="Google Shape;423;gcd912aa08c_0_167"/>
          <p:cNvGraphicFramePr/>
          <p:nvPr/>
        </p:nvGraphicFramePr>
        <p:xfrm>
          <a:off x="328350" y="58453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{BB70501E-B1DA-4CC1-B0CE-2D03CDDA0215}</a:tableStyleId>
              </a:tblPr>
              <a:tblGrid>
                <a:gridCol w="1219650"/>
                <a:gridCol w="1651450"/>
                <a:gridCol w="2876875"/>
                <a:gridCol w="4135050"/>
                <a:gridCol w="1520475"/>
              </a:tblGrid>
              <a:tr h="685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DL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NL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Ernesto D’Alessio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24" name="Google Shape;424;gcd912aa08c_0_1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93750" y="5845326"/>
            <a:ext cx="604398" cy="55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cdbc052110_0_20"/>
          <p:cNvSpPr txBox="1"/>
          <p:nvPr>
            <p:ph type="title"/>
          </p:nvPr>
        </p:nvSpPr>
        <p:spPr>
          <a:xfrm>
            <a:off x="1262275" y="146650"/>
            <a:ext cx="108528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566">
                <a:latin typeface="Cabin"/>
                <a:ea typeface="Cabin"/>
                <a:cs typeface="Cabin"/>
                <a:sym typeface="Cabin"/>
              </a:rPr>
              <a:t>Candidatxs celebridades, influencers (o ligados) </a:t>
            </a:r>
            <a:endParaRPr b="1" sz="3566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31" name="Google Shape;431;gcdbc052110_0_20"/>
          <p:cNvSpPr txBox="1"/>
          <p:nvPr>
            <p:ph idx="12" type="sldNum"/>
          </p:nvPr>
        </p:nvSpPr>
        <p:spPr>
          <a:xfrm>
            <a:off x="8517543" y="6809535"/>
            <a:ext cx="27135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id="432" name="Google Shape;432;gcdbc052110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655" y="486059"/>
            <a:ext cx="793775" cy="7347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33" name="Google Shape;433;gcdbc052110_0_20"/>
          <p:cNvGraphicFramePr/>
          <p:nvPr/>
        </p:nvGraphicFramePr>
        <p:xfrm>
          <a:off x="328350" y="17120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{BB70501E-B1DA-4CC1-B0CE-2D03CDDA0215}</a:tableStyleId>
              </a:tblPr>
              <a:tblGrid>
                <a:gridCol w="1221325"/>
                <a:gridCol w="1638025"/>
                <a:gridCol w="2896525"/>
                <a:gridCol w="4140750"/>
                <a:gridCol w="1506875"/>
              </a:tblGrid>
              <a:tr h="594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C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EDO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Nombre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/>
                        <a:t>PP</a:t>
                      </a:r>
                      <a:endParaRPr sz="3300"/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</a:tr>
              <a:tr h="594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DF</a:t>
                      </a:r>
                      <a:endParaRPr sz="33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CDMX</a:t>
                      </a:r>
                      <a:endParaRPr sz="33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Ignacio Peregrín</a:t>
                      </a:r>
                      <a:endParaRPr sz="33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/>
                    </a:p>
                  </a:txBody>
                  <a:tcPr marT="91425" marB="91425" marR="91425" marL="91425"/>
                </a:tc>
              </a:tr>
              <a:tr h="61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DP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JAL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Marco Antonio Pérez Garibay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/>
                    </a:p>
                  </a:txBody>
                  <a:tcPr marT="91425" marB="91425" marR="91425" marL="91425"/>
                </a:tc>
              </a:tr>
              <a:tr h="594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/>
                    </a:p>
                  </a:txBody>
                  <a:tcPr marT="91425" marB="91425" marR="91425" marL="91425"/>
                </a:tc>
              </a:tr>
              <a:tr h="594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/>
                    </a:p>
                  </a:txBody>
                  <a:tcPr marT="91425" marB="91425" marR="91425" marL="91425"/>
                </a:tc>
              </a:tr>
              <a:tr h="594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434" name="Google Shape;434;gcdbc052110_0_20"/>
          <p:cNvGraphicFramePr/>
          <p:nvPr/>
        </p:nvGraphicFramePr>
        <p:xfrm>
          <a:off x="328350" y="58453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{BB70501E-B1DA-4CC1-B0CE-2D03CDDA0215}</a:tableStyleId>
              </a:tblPr>
              <a:tblGrid>
                <a:gridCol w="1219650"/>
                <a:gridCol w="1651450"/>
                <a:gridCol w="2876875"/>
                <a:gridCol w="4135050"/>
                <a:gridCol w="1520475"/>
              </a:tblGrid>
              <a:tr h="685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35" name="Google Shape;435;gcdbc052110_0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00350" y="2455175"/>
            <a:ext cx="580800" cy="58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gcdbc052110_0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00350" y="3201937"/>
            <a:ext cx="580800" cy="58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0"/>
          <p:cNvSpPr txBox="1"/>
          <p:nvPr>
            <p:ph idx="1" type="body"/>
          </p:nvPr>
        </p:nvSpPr>
        <p:spPr>
          <a:xfrm>
            <a:off x="475004" y="5460037"/>
            <a:ext cx="4569229" cy="1017517"/>
          </a:xfrm>
          <a:prstGeom prst="rect">
            <a:avLst/>
          </a:prstGeom>
          <a:noFill/>
          <a:ln>
            <a:noFill/>
          </a:ln>
        </p:spPr>
        <p:txBody>
          <a:bodyPr anchorCtr="0" anchor="t" bIns="47800" lIns="95650" spcFirstLastPara="1" rIns="95650" wrap="square" tIns="478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47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443" name="Google Shape;443;p30"/>
          <p:cNvSpPr txBox="1"/>
          <p:nvPr>
            <p:ph idx="2" type="body"/>
          </p:nvPr>
        </p:nvSpPr>
        <p:spPr>
          <a:xfrm>
            <a:off x="475002" y="3669581"/>
            <a:ext cx="3797124" cy="1017517"/>
          </a:xfrm>
          <a:prstGeom prst="rect">
            <a:avLst/>
          </a:prstGeom>
          <a:noFill/>
          <a:ln>
            <a:noFill/>
          </a:ln>
        </p:spPr>
        <p:txBody>
          <a:bodyPr anchorCtr="0" anchor="t" bIns="47800" lIns="95650" spcFirstLastPara="1" rIns="95650" wrap="square" tIns="478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47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444" name="Google Shape;444;p30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10338" r="10338" t="0"/>
          <a:stretch/>
        </p:blipFill>
        <p:spPr>
          <a:xfrm>
            <a:off x="-66890" y="5945676"/>
            <a:ext cx="425568" cy="341737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30"/>
          <p:cNvSpPr/>
          <p:nvPr/>
        </p:nvSpPr>
        <p:spPr>
          <a:xfrm>
            <a:off x="-349865" y="5"/>
            <a:ext cx="12757695" cy="734695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5650" lIns="95650" spcFirstLastPara="1" rIns="95650" wrap="square" tIns="9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8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6" name="Google Shape;44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23318" y="769699"/>
            <a:ext cx="6211328" cy="5807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30"/>
          <p:cNvPicPr preferRelativeResize="0"/>
          <p:nvPr/>
        </p:nvPicPr>
        <p:blipFill rotWithShape="1">
          <a:blip r:embed="rId5">
            <a:alphaModFix/>
          </a:blip>
          <a:srcRect b="8977" l="26452" r="27212" t="10434"/>
          <a:stretch/>
        </p:blipFill>
        <p:spPr>
          <a:xfrm>
            <a:off x="-22281" y="6354037"/>
            <a:ext cx="372440" cy="372298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30"/>
          <p:cNvSpPr txBox="1"/>
          <p:nvPr/>
        </p:nvSpPr>
        <p:spPr>
          <a:xfrm>
            <a:off x="350158" y="6288057"/>
            <a:ext cx="4551152" cy="565221"/>
          </a:xfrm>
          <a:prstGeom prst="rect">
            <a:avLst/>
          </a:prstGeom>
          <a:noFill/>
          <a:ln>
            <a:noFill/>
          </a:ln>
        </p:spPr>
        <p:txBody>
          <a:bodyPr anchorCtr="0" anchor="t" bIns="95650" lIns="95650" spcFirstLastPara="1" rIns="95650" wrap="square" tIns="9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674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@Observatorio Político Electoral UdeG</a:t>
            </a:r>
            <a:endParaRPr b="1" sz="1674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9" name="Google Shape;449;p30"/>
          <p:cNvSpPr txBox="1"/>
          <p:nvPr/>
        </p:nvSpPr>
        <p:spPr>
          <a:xfrm>
            <a:off x="350160" y="5965941"/>
            <a:ext cx="3128097" cy="349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674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@electoralobservatorio</a:t>
            </a:r>
            <a:endParaRPr/>
          </a:p>
        </p:txBody>
      </p:sp>
      <p:sp>
        <p:nvSpPr>
          <p:cNvPr id="450" name="Google Shape;450;p30"/>
          <p:cNvSpPr txBox="1"/>
          <p:nvPr/>
        </p:nvSpPr>
        <p:spPr>
          <a:xfrm>
            <a:off x="720347" y="6728611"/>
            <a:ext cx="6713266" cy="349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674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observatorioelectoral.cucsh.udg.mx</a:t>
            </a:r>
            <a:endParaRPr/>
          </a:p>
        </p:txBody>
      </p:sp>
      <p:pic>
        <p:nvPicPr>
          <p:cNvPr id="451" name="Google Shape;451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77269" y="6492100"/>
            <a:ext cx="854855" cy="854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30"/>
          <p:cNvPicPr preferRelativeResize="0"/>
          <p:nvPr/>
        </p:nvPicPr>
        <p:blipFill rotWithShape="1">
          <a:blip r:embed="rId3">
            <a:alphaModFix/>
          </a:blip>
          <a:srcRect b="0" l="10338" r="10338" t="0"/>
          <a:stretch/>
        </p:blipFill>
        <p:spPr>
          <a:xfrm>
            <a:off x="-39374" y="5975433"/>
            <a:ext cx="406625" cy="326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>
            <p:ph type="title"/>
          </p:nvPr>
        </p:nvSpPr>
        <p:spPr>
          <a:xfrm>
            <a:off x="446057" y="1539369"/>
            <a:ext cx="5953681" cy="1625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7800" lIns="95650" spcFirstLastPara="1" rIns="95650" wrap="square" tIns="478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111" name="Google Shape;111;p2"/>
          <p:cNvSpPr txBox="1"/>
          <p:nvPr>
            <p:ph idx="1" type="body"/>
          </p:nvPr>
        </p:nvSpPr>
        <p:spPr>
          <a:xfrm>
            <a:off x="475004" y="5460037"/>
            <a:ext cx="4569229" cy="1017517"/>
          </a:xfrm>
          <a:prstGeom prst="rect">
            <a:avLst/>
          </a:prstGeom>
          <a:noFill/>
          <a:ln>
            <a:noFill/>
          </a:ln>
        </p:spPr>
        <p:txBody>
          <a:bodyPr anchorCtr="0" anchor="t" bIns="47800" lIns="95650" spcFirstLastPara="1" rIns="95650" wrap="square" tIns="478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47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12" name="Google Shape;112;p2"/>
          <p:cNvSpPr txBox="1"/>
          <p:nvPr>
            <p:ph idx="2" type="body"/>
          </p:nvPr>
        </p:nvSpPr>
        <p:spPr>
          <a:xfrm>
            <a:off x="475002" y="3669581"/>
            <a:ext cx="3797124" cy="1017517"/>
          </a:xfrm>
          <a:prstGeom prst="rect">
            <a:avLst/>
          </a:prstGeom>
          <a:noFill/>
          <a:ln>
            <a:noFill/>
          </a:ln>
        </p:spPr>
        <p:txBody>
          <a:bodyPr anchorCtr="0" anchor="t" bIns="47800" lIns="95650" spcFirstLastPara="1" rIns="95650" wrap="square" tIns="478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47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13" name="Google Shape;113;p2"/>
          <p:cNvSpPr/>
          <p:nvPr>
            <p:ph idx="3" type="pic"/>
          </p:nvPr>
        </p:nvSpPr>
        <p:spPr>
          <a:xfrm>
            <a:off x="4480631" y="0"/>
            <a:ext cx="7936359" cy="6373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62475" lIns="125000" spcFirstLastPara="1" rIns="125000" wrap="square" tIns="62475">
            <a:noAutofit/>
          </a:bodyPr>
          <a:lstStyle/>
          <a:p>
            <a:pPr indent="0" lvl="0" marL="0" rtl="0" algn="ctr">
              <a:spcBef>
                <a:spcPts val="143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"/>
          <p:cNvSpPr txBox="1"/>
          <p:nvPr/>
        </p:nvSpPr>
        <p:spPr>
          <a:xfrm>
            <a:off x="-268443" y="2083248"/>
            <a:ext cx="9566567" cy="1343727"/>
          </a:xfrm>
          <a:prstGeom prst="rect">
            <a:avLst/>
          </a:prstGeom>
          <a:noFill/>
          <a:ln>
            <a:noFill/>
          </a:ln>
        </p:spPr>
        <p:txBody>
          <a:bodyPr anchorCtr="0" anchor="b" bIns="95650" lIns="95650" spcFirstLastPara="1" rIns="95650" wrap="square" tIns="956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72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Línea de investigación:</a:t>
            </a:r>
            <a:endParaRPr sz="272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72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Partidos políticos </a:t>
            </a:r>
            <a:endParaRPr sz="272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8516405" y="4995690"/>
            <a:ext cx="574057" cy="421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50" lIns="95650" spcFirstLastPara="1" rIns="95650" wrap="square" tIns="956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047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47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6059548" y="4073635"/>
            <a:ext cx="2663762" cy="1343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50" lIns="95650" spcFirstLastPara="1" rIns="95650" wrap="square" tIns="9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81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Coordinador</a:t>
            </a:r>
            <a:endParaRPr sz="1881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81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Dr. Andrea Bussoletti</a:t>
            </a:r>
            <a:endParaRPr sz="1881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246894" y="4169304"/>
            <a:ext cx="4188825" cy="1036158"/>
          </a:xfrm>
          <a:prstGeom prst="rect">
            <a:avLst/>
          </a:prstGeom>
          <a:noFill/>
          <a:ln>
            <a:noFill/>
          </a:ln>
        </p:spPr>
        <p:txBody>
          <a:bodyPr anchorCtr="0" anchor="t" bIns="95650" lIns="95650" spcFirstLastPara="1" rIns="95650" wrap="square" tIns="9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81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Rosa Isela Manjarrez Diaz</a:t>
            </a:r>
            <a:endParaRPr sz="1881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81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Roberto Abraham Reyes Cortes</a:t>
            </a:r>
            <a:endParaRPr sz="1881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81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Alejandro Argenis Reynoso Tabares</a:t>
            </a:r>
            <a:endParaRPr sz="1881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81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endParaRPr sz="1881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81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8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2"/>
          <p:cNvPicPr preferRelativeResize="0"/>
          <p:nvPr/>
        </p:nvPicPr>
        <p:blipFill rotWithShape="1">
          <a:blip r:embed="rId3">
            <a:alphaModFix/>
          </a:blip>
          <a:srcRect b="19075" l="29517" r="16402" t="27161"/>
          <a:stretch/>
        </p:blipFill>
        <p:spPr>
          <a:xfrm>
            <a:off x="-347588" y="-86238"/>
            <a:ext cx="12755423" cy="743318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"/>
          <p:cNvSpPr txBox="1"/>
          <p:nvPr/>
        </p:nvSpPr>
        <p:spPr>
          <a:xfrm>
            <a:off x="-347591" y="2177520"/>
            <a:ext cx="12764524" cy="1662223"/>
          </a:xfrm>
          <a:prstGeom prst="rect">
            <a:avLst/>
          </a:prstGeom>
          <a:noFill/>
          <a:ln>
            <a:noFill/>
          </a:ln>
        </p:spPr>
        <p:txBody>
          <a:bodyPr anchorCtr="0" anchor="b" bIns="95650" lIns="95650" spcFirstLastPara="1" rIns="95650" wrap="square" tIns="956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72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Línea de investigación:</a:t>
            </a:r>
            <a:endParaRPr b="1" sz="272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72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Élites políticas y candidaturas 2021</a:t>
            </a:r>
            <a:endParaRPr b="1" sz="272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7703588" y="4640055"/>
            <a:ext cx="3946389" cy="1662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50" lIns="95650" spcFirstLastPara="1" rIns="95650" wrap="square" tIns="9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81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Coordinadora</a:t>
            </a:r>
            <a:endParaRPr b="1" sz="1881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81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Dra. Mónica Montaño Reyes</a:t>
            </a:r>
            <a:endParaRPr b="1" sz="1881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430469" y="4754955"/>
            <a:ext cx="4188825" cy="1651661"/>
          </a:xfrm>
          <a:prstGeom prst="rect">
            <a:avLst/>
          </a:prstGeom>
          <a:noFill/>
          <a:ln>
            <a:noFill/>
          </a:ln>
        </p:spPr>
        <p:txBody>
          <a:bodyPr anchorCtr="0" anchor="t" bIns="95650" lIns="95650" spcFirstLastPara="1" rIns="95650" wrap="square" tIns="9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81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81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Ramsés Ascencio González</a:t>
            </a:r>
            <a:endParaRPr b="1" sz="1881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81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Axel Flores Montes de Oca</a:t>
            </a:r>
            <a:endParaRPr b="1" sz="1881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81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Alejandro Argenis Reynoso Tabares </a:t>
            </a:r>
            <a:endParaRPr b="1" sz="1881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8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"/>
          <p:cNvSpPr txBox="1"/>
          <p:nvPr>
            <p:ph type="title"/>
          </p:nvPr>
        </p:nvSpPr>
        <p:spPr>
          <a:xfrm>
            <a:off x="446057" y="1539369"/>
            <a:ext cx="5953681" cy="1625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7800" lIns="95650" spcFirstLastPara="1" rIns="95650" wrap="square" tIns="478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128" name="Google Shape;128;p3"/>
          <p:cNvSpPr txBox="1"/>
          <p:nvPr>
            <p:ph idx="1" type="body"/>
          </p:nvPr>
        </p:nvSpPr>
        <p:spPr>
          <a:xfrm>
            <a:off x="475004" y="5460037"/>
            <a:ext cx="4569229" cy="1017517"/>
          </a:xfrm>
          <a:prstGeom prst="rect">
            <a:avLst/>
          </a:prstGeom>
          <a:noFill/>
          <a:ln>
            <a:noFill/>
          </a:ln>
        </p:spPr>
        <p:txBody>
          <a:bodyPr anchorCtr="0" anchor="t" bIns="47800" lIns="95650" spcFirstLastPara="1" rIns="95650" wrap="square" tIns="478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47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29" name="Google Shape;129;p3"/>
          <p:cNvSpPr txBox="1"/>
          <p:nvPr>
            <p:ph idx="2" type="body"/>
          </p:nvPr>
        </p:nvSpPr>
        <p:spPr>
          <a:xfrm>
            <a:off x="475002" y="3669581"/>
            <a:ext cx="3797124" cy="1017517"/>
          </a:xfrm>
          <a:prstGeom prst="rect">
            <a:avLst/>
          </a:prstGeom>
          <a:noFill/>
          <a:ln>
            <a:noFill/>
          </a:ln>
        </p:spPr>
        <p:txBody>
          <a:bodyPr anchorCtr="0" anchor="t" bIns="47800" lIns="95650" spcFirstLastPara="1" rIns="95650" wrap="square" tIns="478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47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30" name="Google Shape;130;p3"/>
          <p:cNvSpPr/>
          <p:nvPr>
            <p:ph idx="3" type="pic"/>
          </p:nvPr>
        </p:nvSpPr>
        <p:spPr>
          <a:xfrm>
            <a:off x="4480631" y="0"/>
            <a:ext cx="7936359" cy="6373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62475" lIns="125000" spcFirstLastPara="1" rIns="125000" wrap="square" tIns="62475">
            <a:noAutofit/>
          </a:bodyPr>
          <a:lstStyle/>
          <a:p>
            <a:pPr indent="0" lvl="0" marL="0" rtl="0" algn="ctr">
              <a:spcBef>
                <a:spcPts val="143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3"/>
          <p:cNvPicPr preferRelativeResize="0"/>
          <p:nvPr/>
        </p:nvPicPr>
        <p:blipFill rotWithShape="1">
          <a:blip r:embed="rId3">
            <a:alphaModFix/>
          </a:blip>
          <a:srcRect b="18779" l="29545" r="16104" t="26735"/>
          <a:stretch/>
        </p:blipFill>
        <p:spPr>
          <a:xfrm>
            <a:off x="-437862" y="1"/>
            <a:ext cx="12935969" cy="747448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 txBox="1"/>
          <p:nvPr/>
        </p:nvSpPr>
        <p:spPr>
          <a:xfrm>
            <a:off x="-347575" y="3164944"/>
            <a:ext cx="12655500" cy="11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5650" lIns="95650" spcFirstLastPara="1" rIns="95650" wrap="square" tIns="95650">
            <a:noAutofit/>
          </a:bodyPr>
          <a:lstStyle/>
          <a:p>
            <a:pPr indent="-427926" lvl="0" marL="4572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39"/>
              <a:buFont typeface="Cabin"/>
              <a:buAutoNum type="arabicPeriod"/>
            </a:pPr>
            <a:r>
              <a:rPr b="1" lang="es-MX" sz="3139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Paridad en gubernaturas </a:t>
            </a:r>
            <a:endParaRPr b="1" sz="3139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39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139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Análisis de las candidaturas aprobadas por el INE a partir de la última reforma electoral donde se obligó a los partidos políticos a postular el mismo número de candidatas mujeres y hombres para la gubernatura estatal.</a:t>
            </a:r>
            <a:endParaRPr sz="3139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c7bb78e562_3_4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1875" y="1576400"/>
            <a:ext cx="8572500" cy="530066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c7bb78e562_3_4"/>
          <p:cNvSpPr txBox="1"/>
          <p:nvPr>
            <p:ph type="title"/>
          </p:nvPr>
        </p:nvSpPr>
        <p:spPr>
          <a:xfrm>
            <a:off x="603700" y="156200"/>
            <a:ext cx="10852800" cy="142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566">
                <a:latin typeface="Cabin"/>
                <a:ea typeface="Cabin"/>
                <a:cs typeface="Cabin"/>
                <a:sym typeface="Cabin"/>
              </a:rPr>
              <a:t>CANDIDATAS A GOBERNADORAS COMPETITIVAS según última votación (Gobernador o Intermedia)</a:t>
            </a:r>
            <a:endParaRPr b="1" sz="3566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40" name="Google Shape;140;gc7bb78e562_3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3575" y="3589862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c7bb78e562_3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7337" y="3589862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c7bb78e562_3_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1125" y="3604900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c7bb78e562_3_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68915" y="4128522"/>
            <a:ext cx="391176" cy="392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c7bb78e562_3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8925" y="2331312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c7bb78e562_3_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93752" y="4065184"/>
            <a:ext cx="391176" cy="392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c7bb78e562_3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3750" y="2337750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c7bb78e562_3_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67700" y="3589862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c7bb78e562_3_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148771" y="5406054"/>
            <a:ext cx="1081951" cy="100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c7bb78e562_3_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72399" y="3589375"/>
            <a:ext cx="391176" cy="39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c7bb78e562_3_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81225" y="3589862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c7bb78e562_3_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86162" y="3589375"/>
            <a:ext cx="391176" cy="39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c7bb78e562_3_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99937" y="3574821"/>
            <a:ext cx="391176" cy="39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c7bb78e562_3_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76515" y="3589372"/>
            <a:ext cx="391176" cy="392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c7bb78e562_3_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185351" y="3589871"/>
            <a:ext cx="391176" cy="39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c7bb78e562_3_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60099" y="2330825"/>
            <a:ext cx="391176" cy="39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c7bb78e562_3_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0100" y="4128537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c7bb78e562_3_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1026" y="4569721"/>
            <a:ext cx="391176" cy="39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c7bb78e562_3_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84937" y="2345325"/>
            <a:ext cx="391176" cy="39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c7bb78e562_3_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93750" y="2722512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c7bb78e562_3_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584938" y="2722500"/>
            <a:ext cx="391175" cy="39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c7bb78e562_3_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89362" y="3113675"/>
            <a:ext cx="391176" cy="39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c7bb78e562_3_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4938" y="4056337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c7bb78e562_3_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93751" y="4457346"/>
            <a:ext cx="391176" cy="39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c7bb78e562_3_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584913" y="4457325"/>
            <a:ext cx="391200" cy="3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c7bb78e562_3_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304215" y="4858315"/>
            <a:ext cx="561459" cy="39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7bb78e562_0_33"/>
          <p:cNvSpPr txBox="1"/>
          <p:nvPr>
            <p:ph idx="12" type="sldNum"/>
          </p:nvPr>
        </p:nvSpPr>
        <p:spPr>
          <a:xfrm>
            <a:off x="8517543" y="6809535"/>
            <a:ext cx="27135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graphicFrame>
        <p:nvGraphicFramePr>
          <p:cNvPr id="172" name="Google Shape;172;gc7bb78e562_0_33"/>
          <p:cNvGraphicFramePr/>
          <p:nvPr/>
        </p:nvGraphicFramePr>
        <p:xfrm>
          <a:off x="20225" y="6289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{BB70501E-B1DA-4CC1-B0CE-2D03CDDA0215}</a:tableStyleId>
              </a:tblPr>
              <a:tblGrid>
                <a:gridCol w="1402200"/>
                <a:gridCol w="5184125"/>
                <a:gridCol w="5077025"/>
              </a:tblGrid>
              <a:tr h="76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GOB</a:t>
                      </a:r>
                      <a:endParaRPr b="1"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INT</a:t>
                      </a:r>
                      <a:endParaRPr b="1"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</a:tr>
              <a:tr h="68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BC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-43815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300"/>
                        <a:buFont typeface="Cabin"/>
                        <a:buAutoNum type="arabicPeriod"/>
                      </a:pPr>
                      <a:r>
                        <a:rPr lang="es-MX" sz="33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Marina del Pilar Ávila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hMerge="1"/>
              </a:tr>
              <a:tr h="1126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CA</a:t>
                      </a:r>
                      <a:endParaRPr sz="33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2. </a:t>
                      </a: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Layda E. Sansores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</a:tr>
              <a:tr h="685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CHIH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3. María Eugenia Campos Galván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 hMerge="1"/>
              </a:tr>
              <a:tr h="1188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CO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4. Mely Romero Celis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5. Indira Vizcaíno Silva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</a:tr>
              <a:tr h="685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TL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6. Anabell Ávalos Z.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7. Lorena Cuellar C.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</a:tr>
              <a:tr h="791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NAY</a:t>
                      </a:r>
                      <a:endParaRPr sz="3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300">
                          <a:latin typeface="Cabin"/>
                          <a:ea typeface="Cabin"/>
                          <a:cs typeface="Cabin"/>
                          <a:sym typeface="Cabin"/>
                        </a:rPr>
                        <a:t>8. Gloria Elizabeth N.</a:t>
                      </a:r>
                      <a:endParaRPr sz="33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c7bb78e562_0_90"/>
          <p:cNvSpPr txBox="1"/>
          <p:nvPr>
            <p:ph type="title"/>
          </p:nvPr>
        </p:nvSpPr>
        <p:spPr>
          <a:xfrm>
            <a:off x="446057" y="1539369"/>
            <a:ext cx="5953800" cy="16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800" lIns="95650" spcFirstLastPara="1" rIns="95650" wrap="square" tIns="478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179" name="Google Shape;179;gc7bb78e562_0_90"/>
          <p:cNvSpPr txBox="1"/>
          <p:nvPr>
            <p:ph idx="1" type="body"/>
          </p:nvPr>
        </p:nvSpPr>
        <p:spPr>
          <a:xfrm>
            <a:off x="475004" y="5460037"/>
            <a:ext cx="4569300" cy="10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00" lIns="95650" spcFirstLastPara="1" rIns="95650" wrap="square" tIns="478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47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80" name="Google Shape;180;gc7bb78e562_0_90"/>
          <p:cNvSpPr txBox="1"/>
          <p:nvPr>
            <p:ph idx="2" type="body"/>
          </p:nvPr>
        </p:nvSpPr>
        <p:spPr>
          <a:xfrm>
            <a:off x="475002" y="3669581"/>
            <a:ext cx="3797100" cy="10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00" lIns="95650" spcFirstLastPara="1" rIns="95650" wrap="square" tIns="478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47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81" name="Google Shape;181;gc7bb78e562_0_90"/>
          <p:cNvSpPr/>
          <p:nvPr>
            <p:ph idx="3" type="pic"/>
          </p:nvPr>
        </p:nvSpPr>
        <p:spPr>
          <a:xfrm>
            <a:off x="4480631" y="0"/>
            <a:ext cx="7936500" cy="6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2475" lIns="125000" spcFirstLastPara="1" rIns="125000" wrap="square" tIns="62475">
            <a:noAutofit/>
          </a:bodyPr>
          <a:lstStyle/>
          <a:p>
            <a:pPr indent="0" lvl="0" marL="0" rtl="0" algn="ctr">
              <a:spcBef>
                <a:spcPts val="143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gc7bb78e562_0_90"/>
          <p:cNvPicPr preferRelativeResize="0"/>
          <p:nvPr/>
        </p:nvPicPr>
        <p:blipFill rotWithShape="1">
          <a:blip r:embed="rId3">
            <a:alphaModFix/>
          </a:blip>
          <a:srcRect b="18780" l="29545" r="16104" t="26735"/>
          <a:stretch/>
        </p:blipFill>
        <p:spPr>
          <a:xfrm>
            <a:off x="-437862" y="1"/>
            <a:ext cx="12935969" cy="747448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c7bb78e562_0_90"/>
          <p:cNvSpPr txBox="1"/>
          <p:nvPr/>
        </p:nvSpPr>
        <p:spPr>
          <a:xfrm>
            <a:off x="-347587" y="3164959"/>
            <a:ext cx="12655500" cy="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5650" lIns="95650" spcFirstLastPara="1" rIns="95650" wrap="square" tIns="956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139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2. Paridad en alcaldías de Jalisco </a:t>
            </a:r>
            <a:endParaRPr b="1" sz="3139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39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139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Análisis de las candidaturas aprobadas por el IEPC (al 4 de abril) a partir de la última sentencia que obligó a los partidos políticos a postular el mismo número de candidatas mujeres y hombres en los 10 municipios más poblados. Se analizan además los bloques de competitividad que fueron impugnados por los partidos políticos. </a:t>
            </a:r>
            <a:endParaRPr b="1" sz="3139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" name="Google Shape;189;gd087821b60_0_39"/>
          <p:cNvGraphicFramePr/>
          <p:nvPr/>
        </p:nvGraphicFramePr>
        <p:xfrm>
          <a:off x="1710200" y="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{BB70501E-B1DA-4CC1-B0CE-2D03CDDA0215}</a:tableStyleId>
              </a:tblPr>
              <a:tblGrid>
                <a:gridCol w="4319900"/>
                <a:gridCol w="4319900"/>
              </a:tblGrid>
              <a:tr h="515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000">
                          <a:latin typeface="Cabin"/>
                          <a:ea typeface="Cabin"/>
                          <a:cs typeface="Cabin"/>
                          <a:sym typeface="Cabin"/>
                        </a:rPr>
                        <a:t>PARTIDO</a:t>
                      </a:r>
                      <a:endParaRPr b="1" sz="20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000">
                          <a:latin typeface="Cabin"/>
                          <a:ea typeface="Cabin"/>
                          <a:cs typeface="Cabin"/>
                          <a:sym typeface="Cabin"/>
                        </a:rPr>
                        <a:t>PLANILLAS MUNÍCIPES APROBADAS</a:t>
                      </a:r>
                      <a:endParaRPr b="1" sz="20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7CC3"/>
                    </a:solidFill>
                  </a:tcPr>
                </a:tc>
              </a:tr>
              <a:tr h="515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1. </a:t>
                      </a: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PAN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119</a:t>
                      </a: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 (60 M, 59 H)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5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2. </a:t>
                      </a: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PRI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123</a:t>
                      </a: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 (62 M, 61H)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5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3. </a:t>
                      </a: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PRD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31</a:t>
                      </a: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 (16 M, 15 H)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5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4. </a:t>
                      </a: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PVEM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64 </a:t>
                      </a: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(33 M, 31 H)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5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5. </a:t>
                      </a: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PT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51</a:t>
                      </a: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 (26 M, 25 H)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5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6. </a:t>
                      </a: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MC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125</a:t>
                      </a: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 (63 M, 62 H)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5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7. </a:t>
                      </a: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MORENA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94 </a:t>
                      </a: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(47 M, 47 H)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5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8. </a:t>
                      </a: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SOMOS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07</a:t>
                      </a: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 (04 M, 03 H)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8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9. </a:t>
                      </a: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PARTIDO ENCUENTRO SOLIDARIO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64</a:t>
                      </a: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 (32 M, 32 H)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5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10. </a:t>
                      </a: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HAGAMOS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112</a:t>
                      </a: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 (57 M, 55 H)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5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11, </a:t>
                      </a: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FUTURO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40</a:t>
                      </a: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 (22 M, 18 H)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5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12. </a:t>
                      </a: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RSP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28 </a:t>
                      </a: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(15 M, 13 H)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5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13. </a:t>
                      </a: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FUERZA POR MÉXICO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58 </a:t>
                      </a: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( 30 M, 28 H)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cd912aa08c_1_67"/>
          <p:cNvSpPr txBox="1"/>
          <p:nvPr>
            <p:ph idx="12" type="sldNum"/>
          </p:nvPr>
        </p:nvSpPr>
        <p:spPr>
          <a:xfrm>
            <a:off x="8517543" y="6809535"/>
            <a:ext cx="27135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id="196" name="Google Shape;196;gcd912aa08c_1_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82321" y="5646729"/>
            <a:ext cx="1081951" cy="100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cd912aa08c_1_67"/>
          <p:cNvSpPr txBox="1"/>
          <p:nvPr>
            <p:ph type="title"/>
          </p:nvPr>
        </p:nvSpPr>
        <p:spPr>
          <a:xfrm>
            <a:off x="0" y="156200"/>
            <a:ext cx="12173400" cy="86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566">
                <a:latin typeface="Cabin"/>
                <a:ea typeface="Cabin"/>
                <a:cs typeface="Cabin"/>
                <a:sym typeface="Cabin"/>
              </a:rPr>
              <a:t>CANDIDATAS A ALCALDESAS  (10 más poblados)</a:t>
            </a:r>
            <a:endParaRPr b="1" sz="3566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98" name="Google Shape;198;gcd912aa08c_1_67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050" y="884775"/>
            <a:ext cx="10450950" cy="64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cd912aa08c_1_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4200" y="5173287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cd912aa08c_1_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74200" y="4782087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cd912aa08c_1_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74199" y="4389925"/>
            <a:ext cx="391176" cy="39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cd912aa08c_1_6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4200" y="3998750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cd912aa08c_1_6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74188" y="3607550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cd912aa08c_1_6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82540" y="5172797"/>
            <a:ext cx="391176" cy="392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cd912aa08c_1_6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882551" y="4796588"/>
            <a:ext cx="391176" cy="362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cd912aa08c_1_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82550" y="4390412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cd912aa08c_1_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82549" y="3998263"/>
            <a:ext cx="391176" cy="39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cd912aa08c_1_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52675" y="4030812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cd912aa08c_1_6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552676" y="4408175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cd912aa08c_1_6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552676" y="5162938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cd912aa08c_1_6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9552526" y="3607546"/>
            <a:ext cx="391176" cy="39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cd912aa08c_1_6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882538" y="3608025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cd912aa08c_1_6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882551" y="3200925"/>
            <a:ext cx="391173" cy="391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cd912aa08c_1_67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882551" y="2793838"/>
            <a:ext cx="391175" cy="39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cd912aa08c_1_6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814776" y="5162950"/>
            <a:ext cx="391173" cy="391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cd912aa08c_1_6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14765" y="4766597"/>
            <a:ext cx="391176" cy="392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cd912aa08c_1_6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814763" y="4408175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cd912aa08c_1_6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814776" y="3998759"/>
            <a:ext cx="391176" cy="39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cd912aa08c_1_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14774" y="3588325"/>
            <a:ext cx="391176" cy="39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cd912aa08c_1_6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14763" y="3178875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cd912aa08c_1_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3625" y="5173287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cd912aa08c_1_6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33615" y="4785072"/>
            <a:ext cx="391176" cy="392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cd912aa08c_1_6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133626" y="4390413"/>
            <a:ext cx="391173" cy="391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cd912aa08c_1_6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133626" y="3996475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cd912aa08c_1_6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33625" y="3607550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cd912aa08c_1_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33624" y="3215875"/>
            <a:ext cx="391176" cy="39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cd912aa08c_1_6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133626" y="2853688"/>
            <a:ext cx="391176" cy="362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cd912aa08c_1_6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133626" y="2462488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cd912aa08c_1_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3025" y="5173287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cd912aa08c_1_6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573026" y="4767088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cd912aa08c_1_6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573026" y="4360946"/>
            <a:ext cx="391176" cy="39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cd912aa08c_1_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73025" y="3996475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cd912aa08c_1_6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573013" y="3608025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cd912aa08c_1_6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573026" y="3225837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cd912aa08c_1_6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683726" y="5162959"/>
            <a:ext cx="391176" cy="39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cd912aa08c_1_6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683713" y="4752100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cd912aa08c_1_6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683726" y="4341238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cd912aa08c_1_6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83650" y="3930387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cd912aa08c_1_6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683651" y="3548563"/>
            <a:ext cx="391176" cy="362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cd912aa08c_1_6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423326" y="5168125"/>
            <a:ext cx="391173" cy="391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cd912aa08c_1_6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423313" y="4757263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cd912aa08c_1_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23313" y="4356262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cd912aa08c_1_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23325" y="4003937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cd912aa08c_1_6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23327" y="3612709"/>
            <a:ext cx="391176" cy="392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cd912aa08c_1_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3613" y="5162937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cd912aa08c_1_6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273613" y="4785571"/>
            <a:ext cx="391176" cy="39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cd912aa08c_1_6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273613" y="4408163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cd912aa08c_1_6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73613" y="4030813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cd912aa08c_1_67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273613" y="3653438"/>
            <a:ext cx="391175" cy="39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cd912aa08c_1_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27787" y="5162450"/>
            <a:ext cx="391176" cy="39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cd912aa08c_1_6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727776" y="4752100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cd912aa08c_1_6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727777" y="4340759"/>
            <a:ext cx="391176" cy="392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cd912aa08c_1_6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27776" y="3930388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cd912aa08c_1_6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727788" y="3520038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cd912aa08c_1_6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552663" y="4785563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cd912aa08c_1_6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552513" y="3184275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cd912aa08c_1_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52525" y="2760987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cd912aa08c_1_67" title="Gráfico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52523" y="1028238"/>
            <a:ext cx="10233390" cy="632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cd912aa08c_1_6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000490" y="5219809"/>
            <a:ext cx="391176" cy="392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cd912aa08c_1_6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000501" y="4843600"/>
            <a:ext cx="391176" cy="362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cd912aa08c_1_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00500" y="4437425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cd912aa08c_1_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00499" y="4045275"/>
            <a:ext cx="391176" cy="39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cd912aa08c_1_6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00488" y="3655038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cd912aa08c_1_6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000501" y="3247938"/>
            <a:ext cx="391173" cy="391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cd912aa08c_1_67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000501" y="2840850"/>
            <a:ext cx="391175" cy="39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cd912aa08c_1_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87862" y="5181650"/>
            <a:ext cx="391176" cy="39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cd912aa08c_1_6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887851" y="4771300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cd912aa08c_1_6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87852" y="4359959"/>
            <a:ext cx="391176" cy="392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cd912aa08c_1_6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87851" y="3949588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gcd912aa08c_1_6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887863" y="3539238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gcd912aa08c_1_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5600" y="5173287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gcd912aa08c_1_6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655601" y="4767088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cd912aa08c_1_6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655601" y="4360946"/>
            <a:ext cx="391176" cy="39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gcd912aa08c_1_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55600" y="3996475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cd912aa08c_1_6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655588" y="3608025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cd912aa08c_1_6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655601" y="3225837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cd912aa08c_1_6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510751" y="5168125"/>
            <a:ext cx="391173" cy="391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cd912aa08c_1_6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510738" y="4757263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cd912aa08c_1_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0738" y="4356262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cd912aa08c_1_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0750" y="4003937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cd912aa08c_1_6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10752" y="3612709"/>
            <a:ext cx="391176" cy="392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cd912aa08c_1_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2175" y="5192162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cd912aa08c_1_6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322176" y="4814796"/>
            <a:ext cx="391176" cy="39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cd912aa08c_1_6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322176" y="4437388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cd912aa08c_1_6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22176" y="4060038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cd912aa08c_1_67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322176" y="3682663"/>
            <a:ext cx="391175" cy="39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cd912aa08c_1_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8188" y="5173287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cd912aa08c_1_6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48177" y="4785072"/>
            <a:ext cx="391176" cy="392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cd912aa08c_1_6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148188" y="4390413"/>
            <a:ext cx="391173" cy="391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cd912aa08c_1_6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148188" y="3996475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cd912aa08c_1_6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48187" y="3607550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gcd912aa08c_1_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48187" y="3215875"/>
            <a:ext cx="391176" cy="39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cd912aa08c_1_6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148188" y="2853688"/>
            <a:ext cx="391176" cy="362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cd912aa08c_1_6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148188" y="2462488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cd912aa08c_1_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1488" y="5220287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cd912aa08c_1_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1487" y="4829087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cd912aa08c_1_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1487" y="4436925"/>
            <a:ext cx="391176" cy="39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cd912aa08c_1_6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81487" y="4045750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cd912aa08c_1_6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81476" y="3654550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cd912aa08c_1_6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828926" y="5232025"/>
            <a:ext cx="391173" cy="391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cd912aa08c_1_6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28915" y="4835672"/>
            <a:ext cx="391176" cy="392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cd912aa08c_1_6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828913" y="4477250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cd912aa08c_1_6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828926" y="4067834"/>
            <a:ext cx="391176" cy="39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cd912aa08c_1_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28924" y="3657400"/>
            <a:ext cx="391176" cy="39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cd912aa08c_1_6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28913" y="3247950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cd912aa08c_1_6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683688" y="5215384"/>
            <a:ext cx="391176" cy="39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cd912aa08c_1_6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683676" y="4804525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cd912aa08c_1_6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683688" y="4393663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cd912aa08c_1_6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83612" y="3982812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gcd912aa08c_1_6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683613" y="3600988"/>
            <a:ext cx="391176" cy="362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cd912aa08c_1_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09800" y="4099662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gcd912aa08c_1_6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509801" y="4477025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cd912aa08c_1_6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509801" y="5231788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gcd912aa08c_1_6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9509651" y="3676396"/>
            <a:ext cx="391176" cy="39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gcd912aa08c_1_6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509788" y="4854413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gcd912aa08c_1_6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509638" y="3253125"/>
            <a:ext cx="391176" cy="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gcd912aa08c_1_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09650" y="2829837"/>
            <a:ext cx="391176" cy="391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d087821b60_0_3"/>
          <p:cNvSpPr txBox="1"/>
          <p:nvPr>
            <p:ph idx="4294967295" type="title"/>
          </p:nvPr>
        </p:nvSpPr>
        <p:spPr>
          <a:xfrm>
            <a:off x="0" y="156200"/>
            <a:ext cx="12173400" cy="86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566">
                <a:latin typeface="Cabin"/>
                <a:ea typeface="Cabin"/>
                <a:cs typeface="Cabin"/>
                <a:sym typeface="Cabin"/>
              </a:rPr>
              <a:t>CANDIDATAS A ALCALDESAS  (bloques por partido político)</a:t>
            </a:r>
            <a:endParaRPr b="1" sz="3566">
              <a:latin typeface="Cabin"/>
              <a:ea typeface="Cabin"/>
              <a:cs typeface="Cabin"/>
              <a:sym typeface="Cabin"/>
            </a:endParaRPr>
          </a:p>
        </p:txBody>
      </p:sp>
      <p:graphicFrame>
        <p:nvGraphicFramePr>
          <p:cNvPr id="324" name="Google Shape;324;gd087821b60_0_3"/>
          <p:cNvGraphicFramePr/>
          <p:nvPr/>
        </p:nvGraphicFramePr>
        <p:xfrm>
          <a:off x="83625" y="1179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{AA88B73B-6A86-42CC-9E7F-40D5D0CEABAB}</a:tableStyleId>
              </a:tblPr>
              <a:tblGrid>
                <a:gridCol w="1183325"/>
                <a:gridCol w="557625"/>
                <a:gridCol w="6807550"/>
                <a:gridCol w="2849500"/>
              </a:tblGrid>
              <a:tr h="353300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1800">
                          <a:latin typeface="Cabin"/>
                          <a:ea typeface="Cabin"/>
                          <a:cs typeface="Cabin"/>
                          <a:sym typeface="Cabin"/>
                        </a:rPr>
                        <a:t>PRI</a:t>
                      </a:r>
                      <a:endParaRPr b="1" sz="18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Bloque de municipio + 100 mil habitantes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 hMerge="1"/>
                <a:tc hMerge="1"/>
              </a:tr>
              <a:tr h="353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No.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Municipio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Porcentaje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53300">
                <a:tc rowSpan="10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Postular 5 hombres y 5 mujeres</a:t>
                      </a:r>
                      <a:endParaRPr b="1"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116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El Salto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21.9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01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117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Lagos de Moreno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21.5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</a:tr>
              <a:tr h="4301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118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San Pedro Tlaquepaque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19.53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3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119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Tonalá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19.21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3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120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Guadalajara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14.23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</a:tr>
              <a:tr h="3533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121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Zapopan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11.35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</a:tr>
              <a:tr h="4301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highlight>
                            <a:srgbClr val="FFFFFF"/>
                          </a:highlight>
                          <a:latin typeface="Cabin"/>
                          <a:ea typeface="Cabin"/>
                          <a:cs typeface="Cabin"/>
                          <a:sym typeface="Cabin"/>
                        </a:rPr>
                        <a:t>122</a:t>
                      </a:r>
                      <a:endParaRPr sz="1900">
                        <a:highlight>
                          <a:srgbClr val="FFFFFF"/>
                        </a:highlight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highlight>
                            <a:srgbClr val="FFFFFF"/>
                          </a:highlight>
                          <a:latin typeface="Cabin"/>
                          <a:ea typeface="Cabin"/>
                          <a:cs typeface="Cabin"/>
                          <a:sym typeface="Cabin"/>
                        </a:rPr>
                        <a:t>Zapotlán el Grande</a:t>
                      </a:r>
                      <a:endParaRPr sz="1900">
                        <a:highlight>
                          <a:srgbClr val="FFFFFF"/>
                        </a:highlight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highlight>
                            <a:srgbClr val="FFFFFF"/>
                          </a:highlight>
                          <a:latin typeface="Cabin"/>
                          <a:ea typeface="Cabin"/>
                          <a:cs typeface="Cabin"/>
                          <a:sym typeface="Cabin"/>
                        </a:rPr>
                        <a:t>09.07</a:t>
                      </a:r>
                      <a:endParaRPr sz="1900">
                        <a:highlight>
                          <a:srgbClr val="FFFFFF"/>
                        </a:highlight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01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123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Puerto Vallarta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7.89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</a:tr>
              <a:tr h="4301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124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Tepatitlán de Moreno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7.45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01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125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Tlajomulco de Zuñiga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latin typeface="Cabin"/>
                          <a:ea typeface="Cabin"/>
                          <a:cs typeface="Cabin"/>
                          <a:sym typeface="Cabin"/>
                        </a:rPr>
                        <a:t>06.09</a:t>
                      </a:r>
                      <a:endParaRPr sz="19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</a:tr>
            </a:tbl>
          </a:graphicData>
        </a:graphic>
      </p:graphicFrame>
      <p:pic>
        <p:nvPicPr>
          <p:cNvPr id="325" name="Google Shape;325;gd087821b60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1551" y="5989674"/>
            <a:ext cx="1320077" cy="1221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2021-03-24T22:30:31Z</dcterms:created>
  <dc:creator>Aldo Michel Plascencia Márquez</dc:creator>
</cp:coreProperties>
</file>