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7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8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9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20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26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27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28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notesSlides/notesSlide29.xml" ContentType="application/vnd.openxmlformats-officedocument.presentationml.notesSl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notesSlides/notesSlide32.xml" ContentType="application/vnd.openxmlformats-officedocument.presentationml.notesSl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notesSlides/notesSlide33.xml" ContentType="application/vnd.openxmlformats-officedocument.presentationml.notesSl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notesSlides/notesSlide34.xml" ContentType="application/vnd.openxmlformats-officedocument.presentationml.notesSl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notesSlides/notesSlide35.xml" ContentType="application/vnd.openxmlformats-officedocument.presentationml.notesSl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notesSlides/notesSlide36.xml" ContentType="application/vnd.openxmlformats-officedocument.presentationml.notesSlid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notesSlides/notesSlide37.xml" ContentType="application/vnd.openxmlformats-officedocument.presentationml.notesSl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notesSlides/notesSlide38.xml" ContentType="application/vnd.openxmlformats-officedocument.presentationml.notesSlid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1"/>
  </p:notesMasterIdLst>
  <p:sldIdLst>
    <p:sldId id="258" r:id="rId2"/>
    <p:sldId id="260" r:id="rId3"/>
    <p:sldId id="308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9" r:id="rId22"/>
    <p:sldId id="310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311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63" r:id="rId40"/>
  </p:sldIdLst>
  <p:sldSz cx="12192000" cy="70199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do Michel Plascencia Márquez" initials="AMPM" lastIdx="1" clrIdx="0">
    <p:extLst>
      <p:ext uri="{19B8F6BF-5375-455C-9EA6-DF929625EA0E}">
        <p15:presenceInfo xmlns:p15="http://schemas.microsoft.com/office/powerpoint/2012/main" userId="1bb3a8643642a3f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234"/>
      </p:cViewPr>
      <p:guideLst>
        <p:guide orient="horz" pos="221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commentAuthors" Target="commentAuthor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notesMaster" Target="notesMasters/notes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presProps" Target="presProp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EL%20INFORMADOR.xlsx" TargetMode="External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bservatorio\OBSERVATORO-%20MURAL%20(1).xlsx" TargetMode="External" /><Relationship Id="rId2" Type="http://schemas.microsoft.com/office/2011/relationships/chartColorStyle" Target="colors10.xml" /><Relationship Id="rId1" Type="http://schemas.microsoft.com/office/2011/relationships/chartStyle" Target="style10.xml" 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OBS.xlsx" TargetMode="External" /><Relationship Id="rId2" Type="http://schemas.microsoft.com/office/2011/relationships/chartColorStyle" Target="colors11.xml" /><Relationship Id="rId1" Type="http://schemas.microsoft.com/office/2011/relationships/chartStyle" Target="style11.xml" 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OBS.xlsx" TargetMode="External" /><Relationship Id="rId2" Type="http://schemas.microsoft.com/office/2011/relationships/chartColorStyle" Target="colors12.xml" /><Relationship Id="rId1" Type="http://schemas.microsoft.com/office/2011/relationships/chartStyle" Target="style12.xml" 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bservatorio\OBSERVATORO-%20MURAL%20(1).xlsx" TargetMode="External" /><Relationship Id="rId2" Type="http://schemas.microsoft.com/office/2011/relationships/chartColorStyle" Target="colors13.xml" /><Relationship Id="rId1" Type="http://schemas.microsoft.com/office/2011/relationships/chartStyle" Target="style13.xml" 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OBS.xlsx" TargetMode="External" /><Relationship Id="rId2" Type="http://schemas.microsoft.com/office/2011/relationships/chartColorStyle" Target="colors14.xml" /><Relationship Id="rId1" Type="http://schemas.microsoft.com/office/2011/relationships/chartStyle" Target="style14.xml" 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ownloads\BASE%20DE%20DATOS..xlsx" TargetMode="External" /><Relationship Id="rId2" Type="http://schemas.microsoft.com/office/2011/relationships/chartColorStyle" Target="colors15.xml" /><Relationship Id="rId1" Type="http://schemas.microsoft.com/office/2011/relationships/chartStyle" Target="style15.xml" 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bservatorio\OBSERVATORO-%20MURAL%20(1).xlsx" TargetMode="External" /><Relationship Id="rId2" Type="http://schemas.microsoft.com/office/2011/relationships/chartColorStyle" Target="colors16.xml" /><Relationship Id="rId1" Type="http://schemas.microsoft.com/office/2011/relationships/chartStyle" Target="style16.xml" 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MILENIO.xlsx" TargetMode="External" /><Relationship Id="rId2" Type="http://schemas.microsoft.com/office/2011/relationships/chartColorStyle" Target="colors17.xml" /><Relationship Id="rId1" Type="http://schemas.microsoft.com/office/2011/relationships/chartStyle" Target="style17.xml" 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MILENIO.xlsx" TargetMode="External" /><Relationship Id="rId2" Type="http://schemas.microsoft.com/office/2011/relationships/chartColorStyle" Target="colors18.xml" /><Relationship Id="rId1" Type="http://schemas.microsoft.com/office/2011/relationships/chartStyle" Target="style18.xml" 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MILENIO.xlsx" TargetMode="External" /><Relationship Id="rId2" Type="http://schemas.microsoft.com/office/2011/relationships/chartColorStyle" Target="colors19.xml" /><Relationship Id="rId1" Type="http://schemas.microsoft.com/office/2011/relationships/chartStyle" Target="style19.xml" 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Base%20de%20datos%20semestral%20El%20Informador.xlsx" TargetMode="External" /><Relationship Id="rId2" Type="http://schemas.microsoft.com/office/2011/relationships/chartColorStyle" Target="colors2.xml" /><Relationship Id="rId1" Type="http://schemas.microsoft.com/office/2011/relationships/chartStyle" Target="style2.xml" 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MILENIO.xlsx" TargetMode="External" /><Relationship Id="rId2" Type="http://schemas.microsoft.com/office/2011/relationships/chartColorStyle" Target="colors20.xml" /><Relationship Id="rId1" Type="http://schemas.microsoft.com/office/2011/relationships/chartStyle" Target="style20.xml" 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MILENIO.xlsx" TargetMode="External" /><Relationship Id="rId2" Type="http://schemas.microsoft.com/office/2011/relationships/chartColorStyle" Target="colors21.xml" /><Relationship Id="rId1" Type="http://schemas.microsoft.com/office/2011/relationships/chartStyle" Target="style21.xml" 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MILENIO.xlsx" TargetMode="External" /><Relationship Id="rId2" Type="http://schemas.microsoft.com/office/2011/relationships/chartColorStyle" Target="colors22.xml" /><Relationship Id="rId1" Type="http://schemas.microsoft.com/office/2011/relationships/chartStyle" Target="style22.xml" 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MILENIO.xlsx" TargetMode="External" /><Relationship Id="rId2" Type="http://schemas.microsoft.com/office/2011/relationships/chartColorStyle" Target="colors23.xml" /><Relationship Id="rId1" Type="http://schemas.microsoft.com/office/2011/relationships/chartStyle" Target="style23.xml" 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MILENIO.xlsx" TargetMode="External" /><Relationship Id="rId2" Type="http://schemas.microsoft.com/office/2011/relationships/chartColorStyle" Target="colors24.xml" /><Relationship Id="rId1" Type="http://schemas.microsoft.com/office/2011/relationships/chartStyle" Target="style24.xml" 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NTR.xlsx" TargetMode="External" /><Relationship Id="rId2" Type="http://schemas.microsoft.com/office/2011/relationships/chartColorStyle" Target="colors25.xml" /><Relationship Id="rId1" Type="http://schemas.microsoft.com/office/2011/relationships/chartStyle" Target="style25.xml" 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mer\Downloads\Base%20Oficial%20Observatorio%20Semestre.xlsx" TargetMode="External" /><Relationship Id="rId2" Type="http://schemas.microsoft.com/office/2011/relationships/chartColorStyle" Target="colors26.xml" /><Relationship Id="rId1" Type="http://schemas.microsoft.com/office/2011/relationships/chartStyle" Target="style26.xml" 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mer\Downloads\Base%20Oficial%20Observatorio%20Semestre.xlsx" TargetMode="External" /><Relationship Id="rId2" Type="http://schemas.microsoft.com/office/2011/relationships/chartColorStyle" Target="colors27.xml" /><Relationship Id="rId1" Type="http://schemas.microsoft.com/office/2011/relationships/chartStyle" Target="style27.xml" 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mer\Downloads\Base%20Oficial%20Observatorio%20Semestre.xlsx" TargetMode="External" /><Relationship Id="rId2" Type="http://schemas.microsoft.com/office/2011/relationships/chartColorStyle" Target="colors28.xml" /><Relationship Id="rId1" Type="http://schemas.microsoft.com/office/2011/relationships/chartStyle" Target="style28.xml" 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NTR.xlsx" TargetMode="External" /><Relationship Id="rId2" Type="http://schemas.microsoft.com/office/2011/relationships/chartColorStyle" Target="colors29.xml" /><Relationship Id="rId1" Type="http://schemas.microsoft.com/office/2011/relationships/chartStyle" Target="style29.xml" 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Base%20de%20datos%20semestral%20El%20Informador.xlsx" TargetMode="External" /><Relationship Id="rId2" Type="http://schemas.microsoft.com/office/2011/relationships/chartColorStyle" Target="colors3.xml" /><Relationship Id="rId1" Type="http://schemas.microsoft.com/office/2011/relationships/chartStyle" Target="style3.xml" 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mer\Downloads\Base%20Oficial%20Observatorio%20Semestre.xlsx" TargetMode="External" /><Relationship Id="rId2" Type="http://schemas.microsoft.com/office/2011/relationships/chartColorStyle" Target="colors30.xml" /><Relationship Id="rId1" Type="http://schemas.microsoft.com/office/2011/relationships/chartStyle" Target="style30.xml" 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ownloads\BASE%20DE%20DATOS..xlsx" TargetMode="External" /><Relationship Id="rId2" Type="http://schemas.microsoft.com/office/2011/relationships/chartColorStyle" Target="colors31.xml" /><Relationship Id="rId1" Type="http://schemas.microsoft.com/office/2011/relationships/chartStyle" Target="style31.xml" 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NTR.xlsx" TargetMode="External" /><Relationship Id="rId2" Type="http://schemas.microsoft.com/office/2011/relationships/chartColorStyle" Target="colors32.xml" /><Relationship Id="rId1" Type="http://schemas.microsoft.com/office/2011/relationships/chartStyle" Target="style32.xml" 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EL%20INFORMADOR.xlsx" TargetMode="External" /><Relationship Id="rId2" Type="http://schemas.microsoft.com/office/2011/relationships/chartColorStyle" Target="colors4.xml" /><Relationship Id="rId1" Type="http://schemas.microsoft.com/office/2011/relationships/chartStyle" Target="style4.xml" 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EL%20INFORMADOR.xlsx" TargetMode="External" /><Relationship Id="rId2" Type="http://schemas.microsoft.com/office/2011/relationships/chartColorStyle" Target="colors5.xml" /><Relationship Id="rId1" Type="http://schemas.microsoft.com/office/2011/relationships/chartStyle" Target="style5.xml" 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Base%20de%20datos%20semestral%20El%20Informador.xlsx" TargetMode="External" /><Relationship Id="rId2" Type="http://schemas.microsoft.com/office/2011/relationships/chartColorStyle" Target="colors6.xml" /><Relationship Id="rId1" Type="http://schemas.microsoft.com/office/2011/relationships/chartStyle" Target="style6.xml" 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Base%20de%20datos%20semestral%20El%20Informador.xlsx" TargetMode="External" /><Relationship Id="rId2" Type="http://schemas.microsoft.com/office/2011/relationships/chartColorStyle" Target="colors7.xml" /><Relationship Id="rId1" Type="http://schemas.microsoft.com/office/2011/relationships/chartStyle" Target="style7.xml" 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ownloads\BASE%20DE%20DATOS..xlsx" TargetMode="External" /><Relationship Id="rId2" Type="http://schemas.microsoft.com/office/2011/relationships/chartColorStyle" Target="colors8.xml" /><Relationship Id="rId1" Type="http://schemas.microsoft.com/office/2011/relationships/chartStyle" Target="style8.xml" 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VA\Desktop\Semestre%20OBS\SEMESTRE%20OBS.xlsx" TargetMode="External" /><Relationship Id="rId2" Type="http://schemas.microsoft.com/office/2011/relationships/chartColorStyle" Target="colors9.xml" /><Relationship Id="rId1" Type="http://schemas.microsoft.com/office/2011/relationships/chartStyle" Target="style9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EL INFORMADOR'!$A$2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EL INFORMADOR'!$B$2:$F$2</c:f>
              <c:numCache>
                <c:formatCode>General</c:formatCode>
                <c:ptCount val="5"/>
                <c:pt idx="0">
                  <c:v>33</c:v>
                </c:pt>
                <c:pt idx="1">
                  <c:v>49</c:v>
                </c:pt>
                <c:pt idx="2">
                  <c:v>9</c:v>
                </c:pt>
                <c:pt idx="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D4-499F-93E6-FF6FCA57E606}"/>
            </c:ext>
          </c:extLst>
        </c:ser>
        <c:ser>
          <c:idx val="1"/>
          <c:order val="1"/>
          <c:tx>
            <c:strRef>
              <c:f>'SEMESTRE EL INFORMADOR'!$A$3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EL INFORMADOR'!$B$3:$F$3</c:f>
              <c:numCache>
                <c:formatCode>General</c:formatCode>
                <c:ptCount val="5"/>
                <c:pt idx="0">
                  <c:v>41</c:v>
                </c:pt>
                <c:pt idx="1">
                  <c:v>35</c:v>
                </c:pt>
                <c:pt idx="2">
                  <c:v>27</c:v>
                </c:pt>
                <c:pt idx="3">
                  <c:v>53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D4-499F-93E6-FF6FCA57E606}"/>
            </c:ext>
          </c:extLst>
        </c:ser>
        <c:ser>
          <c:idx val="2"/>
          <c:order val="2"/>
          <c:tx>
            <c:strRef>
              <c:f>'SEMESTRE EL INFORMADOR'!$A$4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EL INFORMADOR'!$B$4:$F$4</c:f>
              <c:numCache>
                <c:formatCode>General</c:formatCode>
                <c:ptCount val="5"/>
                <c:pt idx="0">
                  <c:v>26</c:v>
                </c:pt>
                <c:pt idx="1">
                  <c:v>33</c:v>
                </c:pt>
                <c:pt idx="2">
                  <c:v>47</c:v>
                </c:pt>
                <c:pt idx="3">
                  <c:v>70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D4-499F-93E6-FF6FCA57E606}"/>
            </c:ext>
          </c:extLst>
        </c:ser>
        <c:ser>
          <c:idx val="3"/>
          <c:order val="3"/>
          <c:tx>
            <c:strRef>
              <c:f>'SEMESTRE EL INFORMADOR'!$A$5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EL INFORMADOR'!$B$5:$F$5</c:f>
              <c:numCache>
                <c:formatCode>General</c:formatCode>
                <c:ptCount val="5"/>
                <c:pt idx="0">
                  <c:v>27</c:v>
                </c:pt>
                <c:pt idx="1">
                  <c:v>35</c:v>
                </c:pt>
                <c:pt idx="2">
                  <c:v>81</c:v>
                </c:pt>
                <c:pt idx="3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CD4-499F-93E6-FF6FCA57E606}"/>
            </c:ext>
          </c:extLst>
        </c:ser>
        <c:ser>
          <c:idx val="4"/>
          <c:order val="4"/>
          <c:tx>
            <c:strRef>
              <c:f>'SEMESTRE EL INFORMADOR'!$A$6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EL INFORMADOR'!$B$6:$F$6</c:f>
              <c:numCache>
                <c:formatCode>General</c:formatCode>
                <c:ptCount val="5"/>
                <c:pt idx="0">
                  <c:v>48</c:v>
                </c:pt>
                <c:pt idx="1">
                  <c:v>57</c:v>
                </c:pt>
                <c:pt idx="2">
                  <c:v>36</c:v>
                </c:pt>
                <c:pt idx="3">
                  <c:v>59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D4-499F-93E6-FF6FCA57E606}"/>
            </c:ext>
          </c:extLst>
        </c:ser>
        <c:ser>
          <c:idx val="5"/>
          <c:order val="5"/>
          <c:tx>
            <c:strRef>
              <c:f>'SEMESTRE EL INFORMADOR'!$A$7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EL INFORMADOR'!$B$7:$F$7</c:f>
              <c:numCache>
                <c:formatCode>General</c:formatCode>
                <c:ptCount val="5"/>
                <c:pt idx="0">
                  <c:v>48</c:v>
                </c:pt>
                <c:pt idx="1">
                  <c:v>58</c:v>
                </c:pt>
                <c:pt idx="2">
                  <c:v>48</c:v>
                </c:pt>
                <c:pt idx="3">
                  <c:v>52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CD4-499F-93E6-FF6FCA57E60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2953168"/>
        <c:axId val="532956120"/>
      </c:barChart>
      <c:catAx>
        <c:axId val="532953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2956120"/>
        <c:crosses val="autoZero"/>
        <c:auto val="1"/>
        <c:lblAlgn val="ctr"/>
        <c:lblOffset val="100"/>
        <c:noMultiLvlLbl val="0"/>
      </c:catAx>
      <c:valAx>
        <c:axId val="532956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295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Hoja1!$H$2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Hoja1!$I$2:$J$2</c:f>
              <c:numCache>
                <c:formatCode>General</c:formatCode>
                <c:ptCount val="2"/>
                <c:pt idx="0">
                  <c:v>44</c:v>
                </c:pt>
                <c:pt idx="1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6B-43B4-ADA4-DF10378669AC}"/>
            </c:ext>
          </c:extLst>
        </c:ser>
        <c:ser>
          <c:idx val="1"/>
          <c:order val="1"/>
          <c:tx>
            <c:strRef>
              <c:f>Hoja1!$H$3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Hoja1!$I$3:$J$3</c:f>
              <c:numCache>
                <c:formatCode>General</c:formatCode>
                <c:ptCount val="2"/>
                <c:pt idx="0">
                  <c:v>53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6B-43B4-ADA4-DF10378669AC}"/>
            </c:ext>
          </c:extLst>
        </c:ser>
        <c:ser>
          <c:idx val="2"/>
          <c:order val="2"/>
          <c:tx>
            <c:strRef>
              <c:f>Hoja1!$H$4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Hoja1!$I$4:$J$4</c:f>
              <c:numCache>
                <c:formatCode>General</c:formatCode>
                <c:ptCount val="2"/>
                <c:pt idx="0">
                  <c:v>35</c:v>
                </c:pt>
                <c:pt idx="1">
                  <c:v>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6B-43B4-ADA4-DF10378669AC}"/>
            </c:ext>
          </c:extLst>
        </c:ser>
        <c:ser>
          <c:idx val="3"/>
          <c:order val="3"/>
          <c:tx>
            <c:strRef>
              <c:f>Hoja1!$H$5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Hoja1!$I$5:$J$5</c:f>
              <c:numCache>
                <c:formatCode>General</c:formatCode>
                <c:ptCount val="2"/>
                <c:pt idx="0">
                  <c:v>33</c:v>
                </c:pt>
                <c:pt idx="1">
                  <c:v>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6B-43B4-ADA4-DF10378669AC}"/>
            </c:ext>
          </c:extLst>
        </c:ser>
        <c:ser>
          <c:idx val="4"/>
          <c:order val="4"/>
          <c:tx>
            <c:strRef>
              <c:f>Hoja1!$H$6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Hoja1!$I$6:$J$6</c:f>
              <c:numCache>
                <c:formatCode>General</c:formatCode>
                <c:ptCount val="2"/>
                <c:pt idx="0">
                  <c:v>47</c:v>
                </c:pt>
                <c:pt idx="1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6B-43B4-ADA4-DF10378669AC}"/>
            </c:ext>
          </c:extLst>
        </c:ser>
        <c:ser>
          <c:idx val="5"/>
          <c:order val="5"/>
          <c:tx>
            <c:strRef>
              <c:f>Hoja1!$H$7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Hoja1!$I$7:$J$7</c:f>
              <c:numCache>
                <c:formatCode>General</c:formatCode>
                <c:ptCount val="2"/>
                <c:pt idx="0">
                  <c:v>49</c:v>
                </c:pt>
                <c:pt idx="1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6B-43B4-ADA4-DF10378669A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313414016"/>
        <c:axId val="-1313427616"/>
      </c:barChart>
      <c:catAx>
        <c:axId val="-131341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-1313427616"/>
        <c:crosses val="autoZero"/>
        <c:auto val="1"/>
        <c:lblAlgn val="ctr"/>
        <c:lblOffset val="100"/>
        <c:noMultiLvlLbl val="0"/>
      </c:catAx>
      <c:valAx>
        <c:axId val="-1313427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-1313414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MURAL!$L$2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MURAL!$M$2:$N$2</c:f>
              <c:numCache>
                <c:formatCode>General</c:formatCode>
                <c:ptCount val="2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58-4E26-9A7A-8F89E623F74C}"/>
            </c:ext>
          </c:extLst>
        </c:ser>
        <c:ser>
          <c:idx val="1"/>
          <c:order val="1"/>
          <c:tx>
            <c:strRef>
              <c:f>MURAL!$L$3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MURAL!$M$3:$N$3</c:f>
              <c:numCache>
                <c:formatCode>General</c:formatCode>
                <c:ptCount val="2"/>
                <c:pt idx="0">
                  <c:v>8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58-4E26-9A7A-8F89E623F74C}"/>
            </c:ext>
          </c:extLst>
        </c:ser>
        <c:ser>
          <c:idx val="2"/>
          <c:order val="2"/>
          <c:tx>
            <c:strRef>
              <c:f>MURAL!$L$4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MURAL!$M$4:$N$4</c:f>
              <c:numCache>
                <c:formatCode>General</c:formatCode>
                <c:ptCount val="2"/>
                <c:pt idx="0">
                  <c:v>11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58-4E26-9A7A-8F89E623F74C}"/>
            </c:ext>
          </c:extLst>
        </c:ser>
        <c:ser>
          <c:idx val="3"/>
          <c:order val="3"/>
          <c:tx>
            <c:strRef>
              <c:f>MURAL!$L$5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MURAL!$M$5:$N$5</c:f>
              <c:numCache>
                <c:formatCode>General</c:formatCode>
                <c:ptCount val="2"/>
                <c:pt idx="0">
                  <c:v>6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58-4E26-9A7A-8F89E623F74C}"/>
            </c:ext>
          </c:extLst>
        </c:ser>
        <c:ser>
          <c:idx val="4"/>
          <c:order val="4"/>
          <c:tx>
            <c:strRef>
              <c:f>MURAL!$L$6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MURAL!$M$6:$N$6</c:f>
              <c:numCache>
                <c:formatCode>General</c:formatCode>
                <c:ptCount val="2"/>
                <c:pt idx="0">
                  <c:v>7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58-4E26-9A7A-8F89E623F74C}"/>
            </c:ext>
          </c:extLst>
        </c:ser>
        <c:ser>
          <c:idx val="5"/>
          <c:order val="5"/>
          <c:tx>
            <c:strRef>
              <c:f>MURAL!$L$7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MURAL!$M$7:$N$7</c:f>
              <c:numCache>
                <c:formatCode>General</c:formatCode>
                <c:ptCount val="2"/>
                <c:pt idx="0">
                  <c:v>5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758-4E26-9A7A-8F89E623F7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5012928"/>
        <c:axId val="550708184"/>
      </c:barChart>
      <c:catAx>
        <c:axId val="55501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50708184"/>
        <c:crosses val="autoZero"/>
        <c:auto val="1"/>
        <c:lblAlgn val="ctr"/>
        <c:lblOffset val="100"/>
        <c:noMultiLvlLbl val="0"/>
      </c:catAx>
      <c:valAx>
        <c:axId val="550708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5501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MURAL!$A$11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MURAL!$B$10:$G$10</c:f>
              <c:strCache>
                <c:ptCount val="6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</c:strCache>
            </c:strRef>
          </c:cat>
          <c:val>
            <c:numRef>
              <c:f>MURAL!$B$11:$G$11</c:f>
              <c:numCache>
                <c:formatCode>General</c:formatCode>
                <c:ptCount val="6"/>
                <c:pt idx="0">
                  <c:v>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EB-474B-BB77-EF4392C96586}"/>
            </c:ext>
          </c:extLst>
        </c:ser>
        <c:ser>
          <c:idx val="1"/>
          <c:order val="1"/>
          <c:tx>
            <c:strRef>
              <c:f>MURAL!$A$12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MURAL!$B$10:$G$10</c:f>
              <c:strCache>
                <c:ptCount val="6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</c:strCache>
            </c:strRef>
          </c:cat>
          <c:val>
            <c:numRef>
              <c:f>MURAL!$B$12:$G$12</c:f>
              <c:numCache>
                <c:formatCode>General</c:formatCode>
                <c:ptCount val="6"/>
                <c:pt idx="0">
                  <c:v>14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EB-474B-BB77-EF4392C96586}"/>
            </c:ext>
          </c:extLst>
        </c:ser>
        <c:ser>
          <c:idx val="2"/>
          <c:order val="2"/>
          <c:tx>
            <c:strRef>
              <c:f>MURAL!$A$13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MURAL!$B$10:$G$10</c:f>
              <c:strCache>
                <c:ptCount val="6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</c:strCache>
            </c:strRef>
          </c:cat>
          <c:val>
            <c:numRef>
              <c:f>MURAL!$B$13:$G$13</c:f>
              <c:numCache>
                <c:formatCode>General</c:formatCode>
                <c:ptCount val="6"/>
                <c:pt idx="0">
                  <c:v>13</c:v>
                </c:pt>
                <c:pt idx="2">
                  <c:v>11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EB-474B-BB77-EF4392C96586}"/>
            </c:ext>
          </c:extLst>
        </c:ser>
        <c:ser>
          <c:idx val="3"/>
          <c:order val="3"/>
          <c:tx>
            <c:strRef>
              <c:f>MURAL!$A$14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MURAL!$B$10:$G$10</c:f>
              <c:strCache>
                <c:ptCount val="6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</c:strCache>
            </c:strRef>
          </c:cat>
          <c:val>
            <c:numRef>
              <c:f>MURAL!$B$14:$G$14</c:f>
              <c:numCache>
                <c:formatCode>General</c:formatCode>
                <c:ptCount val="6"/>
                <c:pt idx="0">
                  <c:v>15</c:v>
                </c:pt>
                <c:pt idx="1">
                  <c:v>2</c:v>
                </c:pt>
                <c:pt idx="2">
                  <c:v>5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CEB-474B-BB77-EF4392C96586}"/>
            </c:ext>
          </c:extLst>
        </c:ser>
        <c:ser>
          <c:idx val="4"/>
          <c:order val="4"/>
          <c:tx>
            <c:strRef>
              <c:f>MURAL!$A$15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MURAL!$B$10:$G$10</c:f>
              <c:strCache>
                <c:ptCount val="6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</c:strCache>
            </c:strRef>
          </c:cat>
          <c:val>
            <c:numRef>
              <c:f>MURAL!$B$15:$G$15</c:f>
              <c:numCache>
                <c:formatCode>General</c:formatCode>
                <c:ptCount val="6"/>
                <c:pt idx="0">
                  <c:v>13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EB-474B-BB77-EF4392C96586}"/>
            </c:ext>
          </c:extLst>
        </c:ser>
        <c:ser>
          <c:idx val="5"/>
          <c:order val="5"/>
          <c:tx>
            <c:strRef>
              <c:f>MURAL!$A$16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MURAL!$B$10:$G$10</c:f>
              <c:strCache>
                <c:ptCount val="6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</c:strCache>
            </c:strRef>
          </c:cat>
          <c:val>
            <c:numRef>
              <c:f>MURAL!$B$16:$G$16</c:f>
              <c:numCache>
                <c:formatCode>General</c:formatCode>
                <c:ptCount val="6"/>
                <c:pt idx="0">
                  <c:v>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CEB-474B-BB77-EF4392C9658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48423088"/>
        <c:axId val="648426040"/>
      </c:barChart>
      <c:catAx>
        <c:axId val="64842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648426040"/>
        <c:crosses val="autoZero"/>
        <c:auto val="1"/>
        <c:lblAlgn val="ctr"/>
        <c:lblOffset val="100"/>
        <c:noMultiLvlLbl val="0"/>
      </c:catAx>
      <c:valAx>
        <c:axId val="648426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648423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Hoja1!$A$20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Hoja1!$B$20:$G$20</c:f>
              <c:numCache>
                <c:formatCode>General</c:formatCode>
                <c:ptCount val="6"/>
                <c:pt idx="0">
                  <c:v>8</c:v>
                </c:pt>
                <c:pt idx="1">
                  <c:v>25</c:v>
                </c:pt>
                <c:pt idx="2">
                  <c:v>6</c:v>
                </c:pt>
                <c:pt idx="3">
                  <c:v>11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C0-4B22-BE2F-01F7AF8FD66A}"/>
            </c:ext>
          </c:extLst>
        </c:ser>
        <c:ser>
          <c:idx val="1"/>
          <c:order val="1"/>
          <c:tx>
            <c:strRef>
              <c:f>Hoja1!$A$21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Hoja1!$B$21:$G$21</c:f>
              <c:numCache>
                <c:formatCode>General</c:formatCode>
                <c:ptCount val="6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C0-4B22-BE2F-01F7AF8FD66A}"/>
            </c:ext>
          </c:extLst>
        </c:ser>
        <c:ser>
          <c:idx val="2"/>
          <c:order val="2"/>
          <c:tx>
            <c:strRef>
              <c:f>Hoja1!$A$22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Hoja1!$B$22:$G$22</c:f>
              <c:numCache>
                <c:formatCode>General</c:formatCode>
                <c:ptCount val="6"/>
                <c:pt idx="0">
                  <c:v>19</c:v>
                </c:pt>
                <c:pt idx="1">
                  <c:v>21</c:v>
                </c:pt>
                <c:pt idx="2">
                  <c:v>21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C0-4B22-BE2F-01F7AF8FD66A}"/>
            </c:ext>
          </c:extLst>
        </c:ser>
        <c:ser>
          <c:idx val="3"/>
          <c:order val="3"/>
          <c:tx>
            <c:strRef>
              <c:f>Hoja1!$A$23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Hoja1!$B$23:$G$23</c:f>
              <c:numCache>
                <c:formatCode>General</c:formatCode>
                <c:ptCount val="6"/>
                <c:pt idx="0">
                  <c:v>15</c:v>
                </c:pt>
                <c:pt idx="1">
                  <c:v>27</c:v>
                </c:pt>
                <c:pt idx="2">
                  <c:v>16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C0-4B22-BE2F-01F7AF8FD66A}"/>
            </c:ext>
          </c:extLst>
        </c:ser>
        <c:ser>
          <c:idx val="4"/>
          <c:order val="4"/>
          <c:tx>
            <c:strRef>
              <c:f>Hoja1!$A$24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Hoja1!$B$24:$G$24</c:f>
              <c:numCache>
                <c:formatCode>General</c:formatCode>
                <c:ptCount val="6"/>
                <c:pt idx="0">
                  <c:v>14</c:v>
                </c:pt>
                <c:pt idx="1">
                  <c:v>27</c:v>
                </c:pt>
                <c:pt idx="2">
                  <c:v>8</c:v>
                </c:pt>
                <c:pt idx="3">
                  <c:v>6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C0-4B22-BE2F-01F7AF8FD66A}"/>
            </c:ext>
          </c:extLst>
        </c:ser>
        <c:ser>
          <c:idx val="5"/>
          <c:order val="5"/>
          <c:tx>
            <c:strRef>
              <c:f>Hoja1!$A$25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Hoja1!$B$25:$G$25</c:f>
              <c:numCache>
                <c:formatCode>General</c:formatCode>
                <c:ptCount val="6"/>
                <c:pt idx="0">
                  <c:v>11</c:v>
                </c:pt>
                <c:pt idx="1">
                  <c:v>18</c:v>
                </c:pt>
                <c:pt idx="2">
                  <c:v>8</c:v>
                </c:pt>
                <c:pt idx="3">
                  <c:v>7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FC0-4B22-BE2F-01F7AF8FD6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407829280"/>
        <c:axId val="-1407833632"/>
      </c:barChart>
      <c:catAx>
        <c:axId val="-140782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-1407833632"/>
        <c:crosses val="autoZero"/>
        <c:auto val="1"/>
        <c:lblAlgn val="ctr"/>
        <c:lblOffset val="100"/>
        <c:noMultiLvlLbl val="0"/>
      </c:catAx>
      <c:valAx>
        <c:axId val="-1407833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-1407829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MURAL!$A$28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MURAL!$B$28:$C$28</c:f>
              <c:numCache>
                <c:formatCode>General</c:formatCode>
                <c:ptCount val="2"/>
                <c:pt idx="1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78-45CA-8C27-5ED386FDDD17}"/>
            </c:ext>
          </c:extLst>
        </c:ser>
        <c:ser>
          <c:idx val="1"/>
          <c:order val="1"/>
          <c:tx>
            <c:strRef>
              <c:f>MURAL!$A$29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MURAL!$B$29:$C$29</c:f>
              <c:numCache>
                <c:formatCode>General</c:formatCode>
                <c:ptCount val="2"/>
                <c:pt idx="0">
                  <c:v>1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78-45CA-8C27-5ED386FDDD17}"/>
            </c:ext>
          </c:extLst>
        </c:ser>
        <c:ser>
          <c:idx val="2"/>
          <c:order val="2"/>
          <c:tx>
            <c:strRef>
              <c:f>MURAL!$A$30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MURAL!$B$30:$C$30</c:f>
              <c:numCache>
                <c:formatCode>General</c:formatCode>
                <c:ptCount val="2"/>
                <c:pt idx="0">
                  <c:v>2</c:v>
                </c:pt>
                <c:pt idx="1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78-45CA-8C27-5ED386FDDD17}"/>
            </c:ext>
          </c:extLst>
        </c:ser>
        <c:ser>
          <c:idx val="3"/>
          <c:order val="3"/>
          <c:tx>
            <c:strRef>
              <c:f>MURAL!$A$31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MURAL!$B$31:$C$31</c:f>
              <c:numCache>
                <c:formatCode>General</c:formatCode>
                <c:ptCount val="2"/>
                <c:pt idx="0">
                  <c:v>1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78-45CA-8C27-5ED386FDDD17}"/>
            </c:ext>
          </c:extLst>
        </c:ser>
        <c:ser>
          <c:idx val="4"/>
          <c:order val="4"/>
          <c:tx>
            <c:strRef>
              <c:f>MURAL!$A$32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MURAL!$B$32:$C$32</c:f>
              <c:numCache>
                <c:formatCode>General</c:formatCode>
                <c:ptCount val="2"/>
                <c:pt idx="0">
                  <c:v>2</c:v>
                </c:pt>
                <c:pt idx="1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78-45CA-8C27-5ED386FDDD17}"/>
            </c:ext>
          </c:extLst>
        </c:ser>
        <c:ser>
          <c:idx val="5"/>
          <c:order val="5"/>
          <c:tx>
            <c:strRef>
              <c:f>MURAL!$A$33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MURAL!$B$33:$C$33</c:f>
              <c:numCache>
                <c:formatCode>General</c:formatCode>
                <c:ptCount val="2"/>
                <c:pt idx="0">
                  <c:v>6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78-45CA-8C27-5ED386FDDD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48444736"/>
        <c:axId val="648445064"/>
      </c:barChart>
      <c:catAx>
        <c:axId val="64844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648445064"/>
        <c:crosses val="autoZero"/>
        <c:auto val="1"/>
        <c:lblAlgn val="ctr"/>
        <c:lblOffset val="100"/>
        <c:noMultiLvlLbl val="0"/>
      </c:catAx>
      <c:valAx>
        <c:axId val="648445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64844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MURAL!$A$37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MURAL!$B$36:$L$36</c:f>
              <c:strCache>
                <c:ptCount val="11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DT</c:v>
                </c:pt>
                <c:pt idx="6">
                  <c:v>EL</c:v>
                </c:pt>
                <c:pt idx="7">
                  <c:v>CS</c:v>
                </c:pt>
                <c:pt idx="8">
                  <c:v>HLG</c:v>
                </c:pt>
                <c:pt idx="9">
                  <c:v>ME</c:v>
                </c:pt>
                <c:pt idx="10">
                  <c:v>MB</c:v>
                </c:pt>
              </c:strCache>
            </c:strRef>
          </c:cat>
          <c:val>
            <c:numRef>
              <c:f>MURAL!$B$37:$L$37</c:f>
              <c:numCache>
                <c:formatCode>General</c:formatCode>
                <c:ptCount val="11"/>
                <c:pt idx="0">
                  <c:v>34</c:v>
                </c:pt>
                <c:pt idx="1">
                  <c:v>14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F0-4AFB-9B54-D3F9900EFC3C}"/>
            </c:ext>
          </c:extLst>
        </c:ser>
        <c:ser>
          <c:idx val="1"/>
          <c:order val="1"/>
          <c:tx>
            <c:strRef>
              <c:f>MURAL!$A$38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MURAL!$B$36:$L$36</c:f>
              <c:strCache>
                <c:ptCount val="11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DT</c:v>
                </c:pt>
                <c:pt idx="6">
                  <c:v>EL</c:v>
                </c:pt>
                <c:pt idx="7">
                  <c:v>CS</c:v>
                </c:pt>
                <c:pt idx="8">
                  <c:v>HLG</c:v>
                </c:pt>
                <c:pt idx="9">
                  <c:v>ME</c:v>
                </c:pt>
                <c:pt idx="10">
                  <c:v>MB</c:v>
                </c:pt>
              </c:strCache>
            </c:strRef>
          </c:cat>
          <c:val>
            <c:numRef>
              <c:f>MURAL!$B$38:$L$38</c:f>
              <c:numCache>
                <c:formatCode>General</c:formatCode>
                <c:ptCount val="11"/>
                <c:pt idx="0">
                  <c:v>26</c:v>
                </c:pt>
                <c:pt idx="1">
                  <c:v>12</c:v>
                </c:pt>
                <c:pt idx="2">
                  <c:v>1</c:v>
                </c:pt>
                <c:pt idx="4">
                  <c:v>1</c:v>
                </c:pt>
                <c:pt idx="7">
                  <c:v>1</c:v>
                </c:pt>
                <c:pt idx="8">
                  <c:v>9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F0-4AFB-9B54-D3F9900EFC3C}"/>
            </c:ext>
          </c:extLst>
        </c:ser>
        <c:ser>
          <c:idx val="2"/>
          <c:order val="2"/>
          <c:tx>
            <c:strRef>
              <c:f>MURAL!$A$39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MURAL!$B$36:$L$36</c:f>
              <c:strCache>
                <c:ptCount val="11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DT</c:v>
                </c:pt>
                <c:pt idx="6">
                  <c:v>EL</c:v>
                </c:pt>
                <c:pt idx="7">
                  <c:v>CS</c:v>
                </c:pt>
                <c:pt idx="8">
                  <c:v>HLG</c:v>
                </c:pt>
                <c:pt idx="9">
                  <c:v>ME</c:v>
                </c:pt>
                <c:pt idx="10">
                  <c:v>MB</c:v>
                </c:pt>
              </c:strCache>
            </c:strRef>
          </c:cat>
          <c:val>
            <c:numRef>
              <c:f>MURAL!$B$39:$L$39</c:f>
              <c:numCache>
                <c:formatCode>General</c:formatCode>
                <c:ptCount val="11"/>
                <c:pt idx="0">
                  <c:v>25</c:v>
                </c:pt>
                <c:pt idx="1">
                  <c:v>11</c:v>
                </c:pt>
                <c:pt idx="2">
                  <c:v>2</c:v>
                </c:pt>
                <c:pt idx="7">
                  <c:v>2</c:v>
                </c:pt>
                <c:pt idx="8">
                  <c:v>7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F0-4AFB-9B54-D3F9900EFC3C}"/>
            </c:ext>
          </c:extLst>
        </c:ser>
        <c:ser>
          <c:idx val="3"/>
          <c:order val="3"/>
          <c:tx>
            <c:strRef>
              <c:f>MURAL!$A$40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MURAL!$B$36:$L$36</c:f>
              <c:strCache>
                <c:ptCount val="11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DT</c:v>
                </c:pt>
                <c:pt idx="6">
                  <c:v>EL</c:v>
                </c:pt>
                <c:pt idx="7">
                  <c:v>CS</c:v>
                </c:pt>
                <c:pt idx="8">
                  <c:v>HLG</c:v>
                </c:pt>
                <c:pt idx="9">
                  <c:v>ME</c:v>
                </c:pt>
                <c:pt idx="10">
                  <c:v>MB</c:v>
                </c:pt>
              </c:strCache>
            </c:strRef>
          </c:cat>
          <c:val>
            <c:numRef>
              <c:f>MURAL!$B$40:$L$40</c:f>
              <c:numCache>
                <c:formatCode>General</c:formatCode>
                <c:ptCount val="11"/>
                <c:pt idx="0">
                  <c:v>25</c:v>
                </c:pt>
                <c:pt idx="1">
                  <c:v>8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F0-4AFB-9B54-D3F9900EFC3C}"/>
            </c:ext>
          </c:extLst>
        </c:ser>
        <c:ser>
          <c:idx val="4"/>
          <c:order val="4"/>
          <c:tx>
            <c:strRef>
              <c:f>MURAL!$A$41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MURAL!$B$36:$L$36</c:f>
              <c:strCache>
                <c:ptCount val="11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DT</c:v>
                </c:pt>
                <c:pt idx="6">
                  <c:v>EL</c:v>
                </c:pt>
                <c:pt idx="7">
                  <c:v>CS</c:v>
                </c:pt>
                <c:pt idx="8">
                  <c:v>HLG</c:v>
                </c:pt>
                <c:pt idx="9">
                  <c:v>ME</c:v>
                </c:pt>
                <c:pt idx="10">
                  <c:v>MB</c:v>
                </c:pt>
              </c:strCache>
            </c:strRef>
          </c:cat>
          <c:val>
            <c:numRef>
              <c:f>MURAL!$B$41:$L$41</c:f>
              <c:numCache>
                <c:formatCode>General</c:formatCode>
                <c:ptCount val="11"/>
                <c:pt idx="0">
                  <c:v>36</c:v>
                </c:pt>
                <c:pt idx="1">
                  <c:v>9</c:v>
                </c:pt>
                <c:pt idx="2">
                  <c:v>1</c:v>
                </c:pt>
                <c:pt idx="5">
                  <c:v>1</c:v>
                </c:pt>
                <c:pt idx="7">
                  <c:v>1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F0-4AFB-9B54-D3F9900EFC3C}"/>
            </c:ext>
          </c:extLst>
        </c:ser>
        <c:ser>
          <c:idx val="5"/>
          <c:order val="5"/>
          <c:tx>
            <c:strRef>
              <c:f>MURAL!$A$42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MURAL!$B$36:$L$36</c:f>
              <c:strCache>
                <c:ptCount val="11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DT</c:v>
                </c:pt>
                <c:pt idx="6">
                  <c:v>EL</c:v>
                </c:pt>
                <c:pt idx="7">
                  <c:v>CS</c:v>
                </c:pt>
                <c:pt idx="8">
                  <c:v>HLG</c:v>
                </c:pt>
                <c:pt idx="9">
                  <c:v>ME</c:v>
                </c:pt>
                <c:pt idx="10">
                  <c:v>MB</c:v>
                </c:pt>
              </c:strCache>
            </c:strRef>
          </c:cat>
          <c:val>
            <c:numRef>
              <c:f>MURAL!$B$42:$L$42</c:f>
              <c:numCache>
                <c:formatCode>General</c:formatCode>
                <c:ptCount val="11"/>
                <c:pt idx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AF0-4AFB-9B54-D3F9900EFC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5742808"/>
        <c:axId val="545753632"/>
      </c:barChart>
      <c:catAx>
        <c:axId val="545742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5753632"/>
        <c:crosses val="autoZero"/>
        <c:auto val="1"/>
        <c:lblAlgn val="ctr"/>
        <c:lblOffset val="100"/>
        <c:noMultiLvlLbl val="0"/>
      </c:catAx>
      <c:valAx>
        <c:axId val="545753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5742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Hoja1!$A$45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Hoja1!$B$45:$C$45</c:f>
              <c:numCache>
                <c:formatCode>General</c:formatCode>
                <c:ptCount val="2"/>
                <c:pt idx="0">
                  <c:v>47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45-40DE-9F35-E47A4A0D0735}"/>
            </c:ext>
          </c:extLst>
        </c:ser>
        <c:ser>
          <c:idx val="1"/>
          <c:order val="1"/>
          <c:tx>
            <c:strRef>
              <c:f>Hoja1!$A$46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Hoja1!$B$46:$C$46</c:f>
              <c:numCache>
                <c:formatCode>General</c:formatCode>
                <c:ptCount val="2"/>
                <c:pt idx="0">
                  <c:v>25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45-40DE-9F35-E47A4A0D0735}"/>
            </c:ext>
          </c:extLst>
        </c:ser>
        <c:ser>
          <c:idx val="2"/>
          <c:order val="2"/>
          <c:tx>
            <c:strRef>
              <c:f>Hoja1!$A$47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Hoja1!$B$47:$C$47</c:f>
              <c:numCache>
                <c:formatCode>General</c:formatCode>
                <c:ptCount val="2"/>
                <c:pt idx="0">
                  <c:v>47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45-40DE-9F35-E47A4A0D0735}"/>
            </c:ext>
          </c:extLst>
        </c:ser>
        <c:ser>
          <c:idx val="3"/>
          <c:order val="3"/>
          <c:tx>
            <c:strRef>
              <c:f>Hoja1!$A$48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Hoja1!$B$48:$C$48</c:f>
              <c:numCache>
                <c:formatCode>General</c:formatCode>
                <c:ptCount val="2"/>
                <c:pt idx="0">
                  <c:v>45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45-40DE-9F35-E47A4A0D0735}"/>
            </c:ext>
          </c:extLst>
        </c:ser>
        <c:ser>
          <c:idx val="4"/>
          <c:order val="4"/>
          <c:tx>
            <c:strRef>
              <c:f>Hoja1!$A$49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Hoja1!$B$49:$C$49</c:f>
              <c:numCache>
                <c:formatCode>General</c:formatCode>
                <c:ptCount val="2"/>
                <c:pt idx="0">
                  <c:v>48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45-40DE-9F35-E47A4A0D0735}"/>
            </c:ext>
          </c:extLst>
        </c:ser>
        <c:ser>
          <c:idx val="5"/>
          <c:order val="5"/>
          <c:tx>
            <c:strRef>
              <c:f>Hoja1!$A$50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Hoja1!$B$50:$C$50</c:f>
              <c:numCache>
                <c:formatCode>General</c:formatCode>
                <c:ptCount val="2"/>
                <c:pt idx="0">
                  <c:v>32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645-40DE-9F35-E47A4A0D07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308719280"/>
        <c:axId val="-1308714928"/>
      </c:barChart>
      <c:catAx>
        <c:axId val="-130871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-1308714928"/>
        <c:crosses val="autoZero"/>
        <c:auto val="1"/>
        <c:lblAlgn val="ctr"/>
        <c:lblOffset val="100"/>
        <c:noMultiLvlLbl val="0"/>
      </c:catAx>
      <c:valAx>
        <c:axId val="-1308714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-1308719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MILENIO'!$A$2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MILENIO'!$B$2:$F$2</c:f>
              <c:numCache>
                <c:formatCode>General</c:formatCode>
                <c:ptCount val="5"/>
                <c:pt idx="0">
                  <c:v>54</c:v>
                </c:pt>
                <c:pt idx="1">
                  <c:v>46</c:v>
                </c:pt>
                <c:pt idx="2">
                  <c:v>8</c:v>
                </c:pt>
                <c:pt idx="3">
                  <c:v>29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40-4EE8-93A4-C04D08ACB08B}"/>
            </c:ext>
          </c:extLst>
        </c:ser>
        <c:ser>
          <c:idx val="1"/>
          <c:order val="1"/>
          <c:tx>
            <c:strRef>
              <c:f>'Semestre MILENIO'!$A$3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MILENIO'!$B$3:$F$3</c:f>
              <c:numCache>
                <c:formatCode>General</c:formatCode>
                <c:ptCount val="5"/>
                <c:pt idx="0">
                  <c:v>29</c:v>
                </c:pt>
                <c:pt idx="1">
                  <c:v>31</c:v>
                </c:pt>
                <c:pt idx="2">
                  <c:v>22</c:v>
                </c:pt>
                <c:pt idx="3">
                  <c:v>35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40-4EE8-93A4-C04D08ACB08B}"/>
            </c:ext>
          </c:extLst>
        </c:ser>
        <c:ser>
          <c:idx val="2"/>
          <c:order val="2"/>
          <c:tx>
            <c:strRef>
              <c:f>'Semestre MILENIO'!$A$4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MILENIO'!$B$4:$F$4</c:f>
              <c:numCache>
                <c:formatCode>General</c:formatCode>
                <c:ptCount val="5"/>
                <c:pt idx="0">
                  <c:v>40</c:v>
                </c:pt>
                <c:pt idx="1">
                  <c:v>12</c:v>
                </c:pt>
                <c:pt idx="2">
                  <c:v>25</c:v>
                </c:pt>
                <c:pt idx="3">
                  <c:v>53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40-4EE8-93A4-C04D08ACB08B}"/>
            </c:ext>
          </c:extLst>
        </c:ser>
        <c:ser>
          <c:idx val="3"/>
          <c:order val="3"/>
          <c:tx>
            <c:strRef>
              <c:f>'Semestre MILENIO'!$A$5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MILENIO'!$B$5:$F$5</c:f>
              <c:numCache>
                <c:formatCode>General</c:formatCode>
                <c:ptCount val="5"/>
                <c:pt idx="0">
                  <c:v>36</c:v>
                </c:pt>
                <c:pt idx="1">
                  <c:v>5</c:v>
                </c:pt>
                <c:pt idx="2">
                  <c:v>23</c:v>
                </c:pt>
                <c:pt idx="3">
                  <c:v>41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40-4EE8-93A4-C04D08ACB08B}"/>
            </c:ext>
          </c:extLst>
        </c:ser>
        <c:ser>
          <c:idx val="4"/>
          <c:order val="4"/>
          <c:tx>
            <c:strRef>
              <c:f>'Semestre MILENIO'!$A$6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MILENIO'!$B$6:$F$6</c:f>
              <c:numCache>
                <c:formatCode>General</c:formatCode>
                <c:ptCount val="5"/>
                <c:pt idx="0">
                  <c:v>51</c:v>
                </c:pt>
                <c:pt idx="1">
                  <c:v>39</c:v>
                </c:pt>
                <c:pt idx="2">
                  <c:v>15</c:v>
                </c:pt>
                <c:pt idx="3">
                  <c:v>41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40-4EE8-93A4-C04D08ACB08B}"/>
            </c:ext>
          </c:extLst>
        </c:ser>
        <c:ser>
          <c:idx val="5"/>
          <c:order val="5"/>
          <c:tx>
            <c:strRef>
              <c:f>'Semestre MILENIO'!$A$7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'Semestre MILENIO'!$B$7:$F$7</c:f>
              <c:numCache>
                <c:formatCode>General</c:formatCode>
                <c:ptCount val="5"/>
                <c:pt idx="0">
                  <c:v>78</c:v>
                </c:pt>
                <c:pt idx="1">
                  <c:v>31</c:v>
                </c:pt>
                <c:pt idx="2">
                  <c:v>14</c:v>
                </c:pt>
                <c:pt idx="3">
                  <c:v>43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840-4EE8-93A4-C04D08ACB0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4299936"/>
        <c:axId val="314862048"/>
      </c:barChart>
      <c:catAx>
        <c:axId val="53429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314862048"/>
        <c:crosses val="autoZero"/>
        <c:auto val="1"/>
        <c:lblAlgn val="ctr"/>
        <c:lblOffset val="100"/>
        <c:noMultiLvlLbl val="0"/>
      </c:catAx>
      <c:valAx>
        <c:axId val="314862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4299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MILENIO'!$H$2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MILENIO'!$I$2:$J$2</c:f>
              <c:numCache>
                <c:formatCode>General</c:formatCode>
                <c:ptCount val="2"/>
                <c:pt idx="0">
                  <c:v>67</c:v>
                </c:pt>
                <c:pt idx="1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84-4462-9E13-951025219FB5}"/>
            </c:ext>
          </c:extLst>
        </c:ser>
        <c:ser>
          <c:idx val="1"/>
          <c:order val="1"/>
          <c:tx>
            <c:strRef>
              <c:f>'Semestre MILENIO'!$H$3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MILENIO'!$I$3:$J$3</c:f>
              <c:numCache>
                <c:formatCode>General</c:formatCode>
                <c:ptCount val="2"/>
                <c:pt idx="0">
                  <c:v>56</c:v>
                </c:pt>
                <c:pt idx="1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84-4462-9E13-951025219FB5}"/>
            </c:ext>
          </c:extLst>
        </c:ser>
        <c:ser>
          <c:idx val="2"/>
          <c:order val="2"/>
          <c:tx>
            <c:strRef>
              <c:f>'Semestre MILENIO'!$H$4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MILENIO'!$I$4:$J$4</c:f>
              <c:numCache>
                <c:formatCode>General</c:formatCode>
                <c:ptCount val="2"/>
                <c:pt idx="0">
                  <c:v>66</c:v>
                </c:pt>
                <c:pt idx="1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84-4462-9E13-951025219FB5}"/>
            </c:ext>
          </c:extLst>
        </c:ser>
        <c:ser>
          <c:idx val="3"/>
          <c:order val="3"/>
          <c:tx>
            <c:strRef>
              <c:f>'Semestre MILENIO'!$H$5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MILENIO'!$I$5:$J$5</c:f>
              <c:numCache>
                <c:formatCode>General</c:formatCode>
                <c:ptCount val="2"/>
                <c:pt idx="0">
                  <c:v>60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84-4462-9E13-951025219FB5}"/>
            </c:ext>
          </c:extLst>
        </c:ser>
        <c:ser>
          <c:idx val="4"/>
          <c:order val="4"/>
          <c:tx>
            <c:strRef>
              <c:f>'Semestre MILENIO'!$H$6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MILENIO'!$I$6:$J$6</c:f>
              <c:numCache>
                <c:formatCode>General</c:formatCode>
                <c:ptCount val="2"/>
                <c:pt idx="0">
                  <c:v>88</c:v>
                </c:pt>
                <c:pt idx="1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84-4462-9E13-951025219FB5}"/>
            </c:ext>
          </c:extLst>
        </c:ser>
        <c:ser>
          <c:idx val="5"/>
          <c:order val="5"/>
          <c:tx>
            <c:strRef>
              <c:f>'Semestre MILENIO'!$H$7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MILENIO'!$I$7:$J$7</c:f>
              <c:numCache>
                <c:formatCode>General</c:formatCode>
                <c:ptCount val="2"/>
                <c:pt idx="0">
                  <c:v>57</c:v>
                </c:pt>
                <c:pt idx="1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684-4462-9E13-951025219F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6682080"/>
        <c:axId val="546680768"/>
      </c:barChart>
      <c:catAx>
        <c:axId val="54668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6680768"/>
        <c:crosses val="autoZero"/>
        <c:auto val="1"/>
        <c:lblAlgn val="ctr"/>
        <c:lblOffset val="100"/>
        <c:noMultiLvlLbl val="0"/>
      </c:catAx>
      <c:valAx>
        <c:axId val="54668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668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MILENIO'!$L$2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'Semestre MILENIO'!$M$2:$N$2</c:f>
              <c:numCache>
                <c:formatCode>General</c:formatCode>
                <c:ptCount val="2"/>
                <c:pt idx="0">
                  <c:v>9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07-4085-A753-E21B3EABCFFC}"/>
            </c:ext>
          </c:extLst>
        </c:ser>
        <c:ser>
          <c:idx val="1"/>
          <c:order val="1"/>
          <c:tx>
            <c:strRef>
              <c:f>'Semestre MILENIO'!$L$3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'Semestre MILENIO'!$M$3:$N$3</c:f>
              <c:numCache>
                <c:formatCode>General</c:formatCode>
                <c:ptCount val="2"/>
                <c:pt idx="0">
                  <c:v>10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07-4085-A753-E21B3EABCFFC}"/>
            </c:ext>
          </c:extLst>
        </c:ser>
        <c:ser>
          <c:idx val="2"/>
          <c:order val="2"/>
          <c:tx>
            <c:strRef>
              <c:f>'Semestre MILENIO'!$L$4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'Semestre MILENIO'!$M$4:$N$4</c:f>
              <c:numCache>
                <c:formatCode>General</c:formatCode>
                <c:ptCount val="2"/>
                <c:pt idx="0">
                  <c:v>13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07-4085-A753-E21B3EABCFFC}"/>
            </c:ext>
          </c:extLst>
        </c:ser>
        <c:ser>
          <c:idx val="3"/>
          <c:order val="3"/>
          <c:tx>
            <c:strRef>
              <c:f>'Semestre MILENIO'!$L$5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'Semestre MILENIO'!$M$5:$N$5</c:f>
              <c:numCache>
                <c:formatCode>General</c:formatCode>
                <c:ptCount val="2"/>
                <c:pt idx="0">
                  <c:v>7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07-4085-A753-E21B3EABCFFC}"/>
            </c:ext>
          </c:extLst>
        </c:ser>
        <c:ser>
          <c:idx val="4"/>
          <c:order val="4"/>
          <c:tx>
            <c:strRef>
              <c:f>'Semestre MILENIO'!$L$6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'Semestre MILENIO'!$M$6:$N$6</c:f>
              <c:numCache>
                <c:formatCode>General</c:formatCode>
                <c:ptCount val="2"/>
                <c:pt idx="0">
                  <c:v>18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07-4085-A753-E21B3EABCFFC}"/>
            </c:ext>
          </c:extLst>
        </c:ser>
        <c:ser>
          <c:idx val="5"/>
          <c:order val="5"/>
          <c:tx>
            <c:strRef>
              <c:f>'Semestre MILENIO'!$L$7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'Semestre MILENIO'!$M$7:$N$7</c:f>
              <c:numCache>
                <c:formatCode>General</c:formatCode>
                <c:ptCount val="2"/>
                <c:pt idx="0">
                  <c:v>14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B07-4085-A753-E21B3EABCFF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7381832"/>
        <c:axId val="547385112"/>
      </c:barChart>
      <c:catAx>
        <c:axId val="547381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7385112"/>
        <c:crosses val="autoZero"/>
        <c:auto val="1"/>
        <c:lblAlgn val="ctr"/>
        <c:lblOffset val="100"/>
        <c:noMultiLvlLbl val="0"/>
      </c:catAx>
      <c:valAx>
        <c:axId val="547385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7381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Hoja1!$H$2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Hoja1!$I$2:$J$2</c:f>
              <c:numCache>
                <c:formatCode>General</c:formatCode>
                <c:ptCount val="2"/>
                <c:pt idx="0">
                  <c:v>73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AE-4981-B769-111B9D1B77CB}"/>
            </c:ext>
          </c:extLst>
        </c:ser>
        <c:ser>
          <c:idx val="1"/>
          <c:order val="1"/>
          <c:tx>
            <c:strRef>
              <c:f>Hoja1!$H$3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Hoja1!$I$3:$J$3</c:f>
              <c:numCache>
                <c:formatCode>General</c:formatCode>
                <c:ptCount val="2"/>
                <c:pt idx="0">
                  <c:v>97</c:v>
                </c:pt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AE-4981-B769-111B9D1B77CB}"/>
            </c:ext>
          </c:extLst>
        </c:ser>
        <c:ser>
          <c:idx val="2"/>
          <c:order val="2"/>
          <c:tx>
            <c:strRef>
              <c:f>Hoja1!$H$4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Hoja1!$I$4:$J$4</c:f>
              <c:numCache>
                <c:formatCode>General</c:formatCode>
                <c:ptCount val="2"/>
                <c:pt idx="0">
                  <c:v>111</c:v>
                </c:pt>
                <c:pt idx="1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AE-4981-B769-111B9D1B77CB}"/>
            </c:ext>
          </c:extLst>
        </c:ser>
        <c:ser>
          <c:idx val="3"/>
          <c:order val="3"/>
          <c:tx>
            <c:strRef>
              <c:f>Hoja1!$H$5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Hoja1!$I$5:$J$5</c:f>
              <c:numCache>
                <c:formatCode>General</c:formatCode>
                <c:ptCount val="2"/>
                <c:pt idx="0">
                  <c:v>124</c:v>
                </c:pt>
                <c:pt idx="1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AE-4981-B769-111B9D1B77CB}"/>
            </c:ext>
          </c:extLst>
        </c:ser>
        <c:ser>
          <c:idx val="4"/>
          <c:order val="4"/>
          <c:tx>
            <c:strRef>
              <c:f>Hoja1!$H$6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Hoja1!$I$6:$J$6</c:f>
              <c:numCache>
                <c:formatCode>General</c:formatCode>
                <c:ptCount val="2"/>
                <c:pt idx="0">
                  <c:v>129</c:v>
                </c:pt>
                <c:pt idx="1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AE-4981-B769-111B9D1B77CB}"/>
            </c:ext>
          </c:extLst>
        </c:ser>
        <c:ser>
          <c:idx val="5"/>
          <c:order val="5"/>
          <c:tx>
            <c:strRef>
              <c:f>Hoja1!$H$7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Hoja1!$I$7:$J$7</c:f>
              <c:numCache>
                <c:formatCode>General</c:formatCode>
                <c:ptCount val="2"/>
                <c:pt idx="0">
                  <c:v>123</c:v>
                </c:pt>
                <c:pt idx="1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5AE-4981-B769-111B9D1B77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39301464"/>
        <c:axId val="639297528"/>
      </c:barChart>
      <c:catAx>
        <c:axId val="639301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639297528"/>
        <c:crosses val="autoZero"/>
        <c:auto val="1"/>
        <c:lblAlgn val="ctr"/>
        <c:lblOffset val="100"/>
        <c:noMultiLvlLbl val="0"/>
      </c:catAx>
      <c:valAx>
        <c:axId val="639297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639301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MILENIO'!$A$11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MILENIO'!$B$11:$H$11</c:f>
              <c:numCache>
                <c:formatCode>General</c:formatCode>
                <c:ptCount val="7"/>
                <c:pt idx="0">
                  <c:v>13</c:v>
                </c:pt>
                <c:pt idx="1">
                  <c:v>8</c:v>
                </c:pt>
                <c:pt idx="2">
                  <c:v>9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B6-47EE-BF44-FC687B37AFDC}"/>
            </c:ext>
          </c:extLst>
        </c:ser>
        <c:ser>
          <c:idx val="1"/>
          <c:order val="1"/>
          <c:tx>
            <c:strRef>
              <c:f>'Semestre MILENIO'!$A$12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MILENIO'!$B$12:$H$12</c:f>
              <c:numCache>
                <c:formatCode>General</c:formatCode>
                <c:ptCount val="7"/>
                <c:pt idx="0">
                  <c:v>7</c:v>
                </c:pt>
                <c:pt idx="1">
                  <c:v>3</c:v>
                </c:pt>
                <c:pt idx="2">
                  <c:v>6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B6-47EE-BF44-FC687B37AFDC}"/>
            </c:ext>
          </c:extLst>
        </c:ser>
        <c:ser>
          <c:idx val="2"/>
          <c:order val="2"/>
          <c:tx>
            <c:strRef>
              <c:f>'Semestre MILENIO'!$A$13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MILENIO'!$B$13:$H$13</c:f>
              <c:numCache>
                <c:formatCode>General</c:formatCode>
                <c:ptCount val="7"/>
                <c:pt idx="0">
                  <c:v>16</c:v>
                </c:pt>
                <c:pt idx="1">
                  <c:v>8</c:v>
                </c:pt>
                <c:pt idx="2">
                  <c:v>14</c:v>
                </c:pt>
                <c:pt idx="3">
                  <c:v>4</c:v>
                </c:pt>
                <c:pt idx="4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B6-47EE-BF44-FC687B37AFDC}"/>
            </c:ext>
          </c:extLst>
        </c:ser>
        <c:ser>
          <c:idx val="3"/>
          <c:order val="3"/>
          <c:tx>
            <c:strRef>
              <c:f>'Semestre MILENIO'!$A$14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MILENIO'!$B$14:$H$14</c:f>
              <c:numCache>
                <c:formatCode>General</c:formatCode>
                <c:ptCount val="7"/>
                <c:pt idx="0">
                  <c:v>11</c:v>
                </c:pt>
                <c:pt idx="1">
                  <c:v>8</c:v>
                </c:pt>
                <c:pt idx="2">
                  <c:v>11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B6-47EE-BF44-FC687B37AFDC}"/>
            </c:ext>
          </c:extLst>
        </c:ser>
        <c:ser>
          <c:idx val="4"/>
          <c:order val="4"/>
          <c:tx>
            <c:strRef>
              <c:f>'Semestre MILENIO'!$A$15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MILENIO'!$B$15:$H$15</c:f>
              <c:numCache>
                <c:formatCode>General</c:formatCode>
                <c:ptCount val="7"/>
                <c:pt idx="0">
                  <c:v>8</c:v>
                </c:pt>
                <c:pt idx="1">
                  <c:v>6</c:v>
                </c:pt>
                <c:pt idx="2">
                  <c:v>13</c:v>
                </c:pt>
                <c:pt idx="3">
                  <c:v>4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B6-47EE-BF44-FC687B37AFDC}"/>
            </c:ext>
          </c:extLst>
        </c:ser>
        <c:ser>
          <c:idx val="5"/>
          <c:order val="5"/>
          <c:tx>
            <c:strRef>
              <c:f>'Semestre MILENIO'!$A$16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MILENIO'!$B$16:$H$16</c:f>
              <c:numCache>
                <c:formatCode>General</c:formatCode>
                <c:ptCount val="7"/>
                <c:pt idx="0">
                  <c:v>18</c:v>
                </c:pt>
                <c:pt idx="1">
                  <c:v>5</c:v>
                </c:pt>
                <c:pt idx="2">
                  <c:v>17</c:v>
                </c:pt>
                <c:pt idx="3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AB6-47EE-BF44-FC687B37AFD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7381504"/>
        <c:axId val="547389376"/>
      </c:barChart>
      <c:catAx>
        <c:axId val="54738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7389376"/>
        <c:crosses val="autoZero"/>
        <c:auto val="1"/>
        <c:lblAlgn val="ctr"/>
        <c:lblOffset val="100"/>
        <c:noMultiLvlLbl val="0"/>
      </c:catAx>
      <c:valAx>
        <c:axId val="547389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738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MILENIO'!$A$20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MILENIO'!$B$20:$G$20</c:f>
              <c:numCache>
                <c:formatCode>General</c:formatCode>
                <c:ptCount val="6"/>
                <c:pt idx="1">
                  <c:v>28</c:v>
                </c:pt>
                <c:pt idx="2">
                  <c:v>6</c:v>
                </c:pt>
                <c:pt idx="3">
                  <c:v>20</c:v>
                </c:pt>
                <c:pt idx="4">
                  <c:v>15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14-4FF9-8F18-06CD0DDF9903}"/>
            </c:ext>
          </c:extLst>
        </c:ser>
        <c:ser>
          <c:idx val="1"/>
          <c:order val="1"/>
          <c:tx>
            <c:strRef>
              <c:f>'Semestre MILENIO'!$A$21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MILENIO'!$B$21:$G$21</c:f>
              <c:numCache>
                <c:formatCode>General</c:formatCode>
                <c:ptCount val="6"/>
                <c:pt idx="0">
                  <c:v>10</c:v>
                </c:pt>
                <c:pt idx="1">
                  <c:v>21</c:v>
                </c:pt>
                <c:pt idx="2">
                  <c:v>19</c:v>
                </c:pt>
                <c:pt idx="3">
                  <c:v>2</c:v>
                </c:pt>
                <c:pt idx="4">
                  <c:v>6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14-4FF9-8F18-06CD0DDF9903}"/>
            </c:ext>
          </c:extLst>
        </c:ser>
        <c:ser>
          <c:idx val="2"/>
          <c:order val="2"/>
          <c:tx>
            <c:strRef>
              <c:f>'Semestre MILENIO'!$A$22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MILENIO'!$B$22:$G$22</c:f>
              <c:numCache>
                <c:formatCode>General</c:formatCode>
                <c:ptCount val="6"/>
                <c:pt idx="0">
                  <c:v>11</c:v>
                </c:pt>
                <c:pt idx="1">
                  <c:v>33</c:v>
                </c:pt>
                <c:pt idx="2">
                  <c:v>22</c:v>
                </c:pt>
                <c:pt idx="3">
                  <c:v>1</c:v>
                </c:pt>
                <c:pt idx="4">
                  <c:v>7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14-4FF9-8F18-06CD0DDF9903}"/>
            </c:ext>
          </c:extLst>
        </c:ser>
        <c:ser>
          <c:idx val="3"/>
          <c:order val="3"/>
          <c:tx>
            <c:strRef>
              <c:f>'Semestre MILENIO'!$A$23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MILENIO'!$B$23:$G$23</c:f>
              <c:numCache>
                <c:formatCode>General</c:formatCode>
                <c:ptCount val="6"/>
                <c:pt idx="0">
                  <c:v>5</c:v>
                </c:pt>
                <c:pt idx="1">
                  <c:v>36</c:v>
                </c:pt>
                <c:pt idx="2">
                  <c:v>16</c:v>
                </c:pt>
                <c:pt idx="3">
                  <c:v>4</c:v>
                </c:pt>
                <c:pt idx="4">
                  <c:v>9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414-4FF9-8F18-06CD0DDF9903}"/>
            </c:ext>
          </c:extLst>
        </c:ser>
        <c:ser>
          <c:idx val="4"/>
          <c:order val="4"/>
          <c:tx>
            <c:strRef>
              <c:f>'Semestre MILENIO'!$A$24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MILENIO'!$B$24:$G$24</c:f>
              <c:numCache>
                <c:formatCode>General</c:formatCode>
                <c:ptCount val="6"/>
                <c:pt idx="0">
                  <c:v>7</c:v>
                </c:pt>
                <c:pt idx="1">
                  <c:v>28</c:v>
                </c:pt>
                <c:pt idx="2">
                  <c:v>15</c:v>
                </c:pt>
                <c:pt idx="3">
                  <c:v>16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14-4FF9-8F18-06CD0DDF9903}"/>
            </c:ext>
          </c:extLst>
        </c:ser>
        <c:ser>
          <c:idx val="5"/>
          <c:order val="5"/>
          <c:tx>
            <c:strRef>
              <c:f>'Semestre MILENIO'!$A$25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MILENIO'!$B$25:$G$25</c:f>
              <c:numCache>
                <c:formatCode>General</c:formatCode>
                <c:ptCount val="6"/>
                <c:pt idx="0">
                  <c:v>6</c:v>
                </c:pt>
                <c:pt idx="1">
                  <c:v>44</c:v>
                </c:pt>
                <c:pt idx="2">
                  <c:v>21</c:v>
                </c:pt>
                <c:pt idx="3">
                  <c:v>5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14-4FF9-8F18-06CD0DDF990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3473632"/>
        <c:axId val="543474616"/>
      </c:barChart>
      <c:catAx>
        <c:axId val="543473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3474616"/>
        <c:crosses val="autoZero"/>
        <c:auto val="1"/>
        <c:lblAlgn val="ctr"/>
        <c:lblOffset val="100"/>
        <c:noMultiLvlLbl val="0"/>
      </c:catAx>
      <c:valAx>
        <c:axId val="543474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3473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MILENIO'!$A$28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MILENIO'!$B$28:$C$28</c:f>
              <c:numCache>
                <c:formatCode>General</c:formatCode>
                <c:ptCount val="2"/>
                <c:pt idx="0">
                  <c:v>17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89-467B-AAED-8AEF75004803}"/>
            </c:ext>
          </c:extLst>
        </c:ser>
        <c:ser>
          <c:idx val="1"/>
          <c:order val="1"/>
          <c:tx>
            <c:strRef>
              <c:f>'Semestre MILENIO'!$A$29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MILENIO'!$B$29:$C$29</c:f>
              <c:numCache>
                <c:formatCode>General</c:formatCode>
                <c:ptCount val="2"/>
                <c:pt idx="0">
                  <c:v>11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89-467B-AAED-8AEF75004803}"/>
            </c:ext>
          </c:extLst>
        </c:ser>
        <c:ser>
          <c:idx val="2"/>
          <c:order val="2"/>
          <c:tx>
            <c:strRef>
              <c:f>'Semestre MILENIO'!$A$30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MILENIO'!$B$30:$C$30</c:f>
              <c:numCache>
                <c:formatCode>General</c:formatCode>
                <c:ptCount val="2"/>
                <c:pt idx="0">
                  <c:v>16</c:v>
                </c:pt>
                <c:pt idx="1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89-467B-AAED-8AEF75004803}"/>
            </c:ext>
          </c:extLst>
        </c:ser>
        <c:ser>
          <c:idx val="3"/>
          <c:order val="3"/>
          <c:tx>
            <c:strRef>
              <c:f>'Semestre MILENIO'!$A$31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MILENIO'!$B$31:$C$31</c:f>
              <c:numCache>
                <c:formatCode>General</c:formatCode>
                <c:ptCount val="2"/>
                <c:pt idx="0">
                  <c:v>25</c:v>
                </c:pt>
                <c:pt idx="1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889-467B-AAED-8AEF75004803}"/>
            </c:ext>
          </c:extLst>
        </c:ser>
        <c:ser>
          <c:idx val="4"/>
          <c:order val="4"/>
          <c:tx>
            <c:strRef>
              <c:f>'Semestre MILENIO'!$A$32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MILENIO'!$B$32:$C$32</c:f>
              <c:numCache>
                <c:formatCode>General</c:formatCode>
                <c:ptCount val="2"/>
                <c:pt idx="0">
                  <c:v>17</c:v>
                </c:pt>
                <c:pt idx="1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89-467B-AAED-8AEF75004803}"/>
            </c:ext>
          </c:extLst>
        </c:ser>
        <c:ser>
          <c:idx val="5"/>
          <c:order val="5"/>
          <c:tx>
            <c:strRef>
              <c:f>'Semestre MILENIO'!$A$33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'Semestre MILENIO'!$B$33:$C$33</c:f>
              <c:numCache>
                <c:formatCode>General</c:formatCode>
                <c:ptCount val="2"/>
                <c:pt idx="0">
                  <c:v>19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889-467B-AAED-8AEF7500480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6689624"/>
        <c:axId val="546690936"/>
      </c:barChart>
      <c:catAx>
        <c:axId val="546689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6690936"/>
        <c:crosses val="autoZero"/>
        <c:auto val="1"/>
        <c:lblAlgn val="ctr"/>
        <c:lblOffset val="100"/>
        <c:noMultiLvlLbl val="0"/>
      </c:catAx>
      <c:valAx>
        <c:axId val="546690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6689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MILENIO'!$A$37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MILENIO'!$B$36:$P$36</c:f>
              <c:strCache>
                <c:ptCount val="1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ME</c:v>
                </c:pt>
                <c:pt idx="9">
                  <c:v>OGH</c:v>
                </c:pt>
                <c:pt idx="10">
                  <c:v>EPN</c:v>
                </c:pt>
                <c:pt idx="11">
                  <c:v>JL</c:v>
                </c:pt>
                <c:pt idx="12">
                  <c:v>PJ</c:v>
                </c:pt>
                <c:pt idx="13">
                  <c:v>PM</c:v>
                </c:pt>
              </c:strCache>
              <c:extLst/>
            </c:strRef>
          </c:cat>
          <c:val>
            <c:numRef>
              <c:f>'Semestre MILENIO'!$B$37:$P$37</c:f>
              <c:numCache>
                <c:formatCode>General</c:formatCode>
                <c:ptCount val="14"/>
                <c:pt idx="0">
                  <c:v>13</c:v>
                </c:pt>
                <c:pt idx="1">
                  <c:v>11</c:v>
                </c:pt>
                <c:pt idx="2">
                  <c:v>7</c:v>
                </c:pt>
                <c:pt idx="3">
                  <c:v>11</c:v>
                </c:pt>
                <c:pt idx="5">
                  <c:v>3</c:v>
                </c:pt>
                <c:pt idx="7">
                  <c:v>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111-4E56-8963-AE2B4382681C}"/>
            </c:ext>
          </c:extLst>
        </c:ser>
        <c:ser>
          <c:idx val="1"/>
          <c:order val="1"/>
          <c:tx>
            <c:strRef>
              <c:f>'Semestre MILENIO'!$A$38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MILENIO'!$B$36:$P$36</c:f>
              <c:strCache>
                <c:ptCount val="1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ME</c:v>
                </c:pt>
                <c:pt idx="9">
                  <c:v>OGH</c:v>
                </c:pt>
                <c:pt idx="10">
                  <c:v>EPN</c:v>
                </c:pt>
                <c:pt idx="11">
                  <c:v>JL</c:v>
                </c:pt>
                <c:pt idx="12">
                  <c:v>PJ</c:v>
                </c:pt>
                <c:pt idx="13">
                  <c:v>PM</c:v>
                </c:pt>
              </c:strCache>
              <c:extLst/>
            </c:strRef>
          </c:cat>
          <c:val>
            <c:numRef>
              <c:f>'Semestre MILENIO'!$B$38:$P$38</c:f>
              <c:numCache>
                <c:formatCode>General</c:formatCode>
                <c:ptCount val="14"/>
                <c:pt idx="0">
                  <c:v>21</c:v>
                </c:pt>
                <c:pt idx="1">
                  <c:v>8</c:v>
                </c:pt>
                <c:pt idx="2">
                  <c:v>5</c:v>
                </c:pt>
                <c:pt idx="7">
                  <c:v>9</c:v>
                </c:pt>
                <c:pt idx="8">
                  <c:v>2</c:v>
                </c:pt>
                <c:pt idx="11">
                  <c:v>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8111-4E56-8963-AE2B4382681C}"/>
            </c:ext>
          </c:extLst>
        </c:ser>
        <c:ser>
          <c:idx val="2"/>
          <c:order val="2"/>
          <c:tx>
            <c:strRef>
              <c:f>'Semestre MILENIO'!$A$39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MILENIO'!$B$36:$P$36</c:f>
              <c:strCache>
                <c:ptCount val="1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ME</c:v>
                </c:pt>
                <c:pt idx="9">
                  <c:v>OGH</c:v>
                </c:pt>
                <c:pt idx="10">
                  <c:v>EPN</c:v>
                </c:pt>
                <c:pt idx="11">
                  <c:v>JL</c:v>
                </c:pt>
                <c:pt idx="12">
                  <c:v>PJ</c:v>
                </c:pt>
                <c:pt idx="13">
                  <c:v>PM</c:v>
                </c:pt>
              </c:strCache>
              <c:extLst/>
            </c:strRef>
          </c:cat>
          <c:val>
            <c:numRef>
              <c:f>'Semestre MILENIO'!$B$39:$P$39</c:f>
              <c:numCache>
                <c:formatCode>General</c:formatCode>
                <c:ptCount val="14"/>
                <c:pt idx="0">
                  <c:v>20</c:v>
                </c:pt>
                <c:pt idx="1">
                  <c:v>13</c:v>
                </c:pt>
                <c:pt idx="2">
                  <c:v>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8111-4E56-8963-AE2B4382681C}"/>
            </c:ext>
          </c:extLst>
        </c:ser>
        <c:ser>
          <c:idx val="3"/>
          <c:order val="3"/>
          <c:tx>
            <c:strRef>
              <c:f>'Semestre MILENIO'!$A$40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MILENIO'!$B$36:$P$36</c:f>
              <c:strCache>
                <c:ptCount val="1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ME</c:v>
                </c:pt>
                <c:pt idx="9">
                  <c:v>OGH</c:v>
                </c:pt>
                <c:pt idx="10">
                  <c:v>EPN</c:v>
                </c:pt>
                <c:pt idx="11">
                  <c:v>JL</c:v>
                </c:pt>
                <c:pt idx="12">
                  <c:v>PJ</c:v>
                </c:pt>
                <c:pt idx="13">
                  <c:v>PM</c:v>
                </c:pt>
              </c:strCache>
              <c:extLst/>
            </c:strRef>
          </c:cat>
          <c:val>
            <c:numRef>
              <c:f>'Semestre MILENIO'!$B$40:$P$40</c:f>
              <c:numCache>
                <c:formatCode>General</c:formatCode>
                <c:ptCount val="14"/>
                <c:pt idx="0">
                  <c:v>17</c:v>
                </c:pt>
                <c:pt idx="1">
                  <c:v>22</c:v>
                </c:pt>
                <c:pt idx="2">
                  <c:v>4</c:v>
                </c:pt>
                <c:pt idx="3">
                  <c:v>15</c:v>
                </c:pt>
                <c:pt idx="6">
                  <c:v>4</c:v>
                </c:pt>
                <c:pt idx="7">
                  <c:v>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8111-4E56-8963-AE2B4382681C}"/>
            </c:ext>
          </c:extLst>
        </c:ser>
        <c:ser>
          <c:idx val="4"/>
          <c:order val="4"/>
          <c:tx>
            <c:strRef>
              <c:f>'Semestre MILENIO'!$A$41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MILENIO'!$B$36:$P$36</c:f>
              <c:strCache>
                <c:ptCount val="1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ME</c:v>
                </c:pt>
                <c:pt idx="9">
                  <c:v>OGH</c:v>
                </c:pt>
                <c:pt idx="10">
                  <c:v>EPN</c:v>
                </c:pt>
                <c:pt idx="11">
                  <c:v>JL</c:v>
                </c:pt>
                <c:pt idx="12">
                  <c:v>PJ</c:v>
                </c:pt>
                <c:pt idx="13">
                  <c:v>PM</c:v>
                </c:pt>
              </c:strCache>
              <c:extLst/>
            </c:strRef>
          </c:cat>
          <c:val>
            <c:numRef>
              <c:f>'Semestre MILENIO'!$B$41:$P$41</c:f>
              <c:numCache>
                <c:formatCode>General</c:formatCode>
                <c:ptCount val="14"/>
                <c:pt idx="0">
                  <c:v>27</c:v>
                </c:pt>
                <c:pt idx="1">
                  <c:v>16</c:v>
                </c:pt>
                <c:pt idx="2">
                  <c:v>6</c:v>
                </c:pt>
                <c:pt idx="3">
                  <c:v>6</c:v>
                </c:pt>
                <c:pt idx="6">
                  <c:v>1</c:v>
                </c:pt>
                <c:pt idx="7">
                  <c:v>4</c:v>
                </c:pt>
                <c:pt idx="9">
                  <c:v>2</c:v>
                </c:pt>
                <c:pt idx="10">
                  <c:v>1</c:v>
                </c:pt>
                <c:pt idx="12">
                  <c:v>4</c:v>
                </c:pt>
                <c:pt idx="13">
                  <c:v>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8111-4E56-8963-AE2B4382681C}"/>
            </c:ext>
          </c:extLst>
        </c:ser>
        <c:ser>
          <c:idx val="5"/>
          <c:order val="5"/>
          <c:tx>
            <c:strRef>
              <c:f>'Semestre MILENIO'!$A$42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MILENIO'!$B$36:$P$36</c:f>
              <c:strCache>
                <c:ptCount val="1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ME</c:v>
                </c:pt>
                <c:pt idx="9">
                  <c:v>OGH</c:v>
                </c:pt>
                <c:pt idx="10">
                  <c:v>EPN</c:v>
                </c:pt>
                <c:pt idx="11">
                  <c:v>JL</c:v>
                </c:pt>
                <c:pt idx="12">
                  <c:v>PJ</c:v>
                </c:pt>
                <c:pt idx="13">
                  <c:v>PM</c:v>
                </c:pt>
              </c:strCache>
              <c:extLst/>
            </c:strRef>
          </c:cat>
          <c:val>
            <c:numRef>
              <c:f>'Semestre MILENIO'!$B$42:$P$42</c:f>
              <c:numCache>
                <c:formatCode>General</c:formatCode>
                <c:ptCount val="14"/>
                <c:pt idx="0">
                  <c:v>21</c:v>
                </c:pt>
                <c:pt idx="1">
                  <c:v>21</c:v>
                </c:pt>
                <c:pt idx="2">
                  <c:v>6</c:v>
                </c:pt>
                <c:pt idx="3">
                  <c:v>7</c:v>
                </c:pt>
                <c:pt idx="5">
                  <c:v>9</c:v>
                </c:pt>
                <c:pt idx="6">
                  <c:v>1</c:v>
                </c:pt>
                <c:pt idx="7">
                  <c:v>4</c:v>
                </c:pt>
                <c:pt idx="10">
                  <c:v>4</c:v>
                </c:pt>
                <c:pt idx="1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8111-4E56-8963-AE2B4382681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6695528"/>
        <c:axId val="546693560"/>
      </c:barChart>
      <c:catAx>
        <c:axId val="546695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6693560"/>
        <c:crosses val="autoZero"/>
        <c:auto val="1"/>
        <c:lblAlgn val="ctr"/>
        <c:lblOffset val="100"/>
        <c:noMultiLvlLbl val="0"/>
      </c:catAx>
      <c:valAx>
        <c:axId val="546693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46695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MILENIO'!$A$45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'Semestre MILENIO'!$B$45:$C$45</c:f>
              <c:numCache>
                <c:formatCode>General</c:formatCode>
                <c:ptCount val="2"/>
                <c:pt idx="0">
                  <c:v>59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7-44E9-8764-E1AC0CE33D7B}"/>
            </c:ext>
          </c:extLst>
        </c:ser>
        <c:ser>
          <c:idx val="1"/>
          <c:order val="1"/>
          <c:tx>
            <c:strRef>
              <c:f>'Semestre MILENIO'!$A$46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'Semestre MILENIO'!$B$46:$C$46</c:f>
              <c:numCache>
                <c:formatCode>General</c:formatCode>
                <c:ptCount val="2"/>
                <c:pt idx="0">
                  <c:v>57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7-44E9-8764-E1AC0CE33D7B}"/>
            </c:ext>
          </c:extLst>
        </c:ser>
        <c:ser>
          <c:idx val="2"/>
          <c:order val="2"/>
          <c:tx>
            <c:strRef>
              <c:f>'Semestre MILENIO'!$A$47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'Semestre MILENIO'!$B$47:$C$47</c:f>
              <c:numCache>
                <c:formatCode>General</c:formatCode>
                <c:ptCount val="2"/>
                <c:pt idx="0">
                  <c:v>68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A7-44E9-8764-E1AC0CE33D7B}"/>
            </c:ext>
          </c:extLst>
        </c:ser>
        <c:ser>
          <c:idx val="3"/>
          <c:order val="3"/>
          <c:tx>
            <c:strRef>
              <c:f>'Semestre MILENIO'!$A$48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'Semestre MILENIO'!$B$48:$C$48</c:f>
              <c:numCache>
                <c:formatCode>General</c:formatCode>
                <c:ptCount val="2"/>
                <c:pt idx="0">
                  <c:v>60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A7-44E9-8764-E1AC0CE33D7B}"/>
            </c:ext>
          </c:extLst>
        </c:ser>
        <c:ser>
          <c:idx val="4"/>
          <c:order val="4"/>
          <c:tx>
            <c:strRef>
              <c:f>'Semestre MILENIO'!$A$49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'Semestre MILENIO'!$B$49:$C$49</c:f>
              <c:numCache>
                <c:formatCode>General</c:formatCode>
                <c:ptCount val="2"/>
                <c:pt idx="0">
                  <c:v>70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A7-44E9-8764-E1AC0CE33D7B}"/>
            </c:ext>
          </c:extLst>
        </c:ser>
        <c:ser>
          <c:idx val="5"/>
          <c:order val="5"/>
          <c:tx>
            <c:strRef>
              <c:f>'Semestre MILENIO'!$A$50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MILENIO'!$B$44:$C$44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'Semestre MILENIO'!$B$50:$C$50</c:f>
              <c:numCache>
                <c:formatCode>General</c:formatCode>
                <c:ptCount val="2"/>
                <c:pt idx="0">
                  <c:v>73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1A7-44E9-8764-E1AC0CE33D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27467968"/>
        <c:axId val="627468296"/>
      </c:barChart>
      <c:catAx>
        <c:axId val="627467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627468296"/>
        <c:crosses val="autoZero"/>
        <c:auto val="1"/>
        <c:lblAlgn val="ctr"/>
        <c:lblOffset val="100"/>
        <c:noMultiLvlLbl val="0"/>
      </c:catAx>
      <c:valAx>
        <c:axId val="627468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62746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'SMESTRE NTR'!$A$2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'SMESTRE NTR'!$B$2:$F$2</c:f>
              <c:numCache>
                <c:formatCode>General</c:formatCode>
                <c:ptCount val="5"/>
                <c:pt idx="0">
                  <c:v>73</c:v>
                </c:pt>
                <c:pt idx="1">
                  <c:v>43</c:v>
                </c:pt>
                <c:pt idx="2">
                  <c:v>11</c:v>
                </c:pt>
                <c:pt idx="3">
                  <c:v>12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37-40E4-BF5C-5002C1075A97}"/>
            </c:ext>
          </c:extLst>
        </c:ser>
        <c:ser>
          <c:idx val="1"/>
          <c:order val="1"/>
          <c:tx>
            <c:strRef>
              <c:f>'SMESTRE NTR'!$A$3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'SMESTRE NTR'!$B$3:$F$3</c:f>
              <c:numCache>
                <c:formatCode>General</c:formatCode>
                <c:ptCount val="5"/>
                <c:pt idx="0">
                  <c:v>34</c:v>
                </c:pt>
                <c:pt idx="1">
                  <c:v>28</c:v>
                </c:pt>
                <c:pt idx="2">
                  <c:v>26</c:v>
                </c:pt>
                <c:pt idx="3">
                  <c:v>41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37-40E4-BF5C-5002C1075A97}"/>
            </c:ext>
          </c:extLst>
        </c:ser>
        <c:ser>
          <c:idx val="2"/>
          <c:order val="2"/>
          <c:tx>
            <c:strRef>
              <c:f>'SMESTRE NTR'!$A$4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'SMESTRE NTR'!$B$4:$F$4</c:f>
              <c:numCache>
                <c:formatCode>General</c:formatCode>
                <c:ptCount val="5"/>
                <c:pt idx="0">
                  <c:v>3</c:v>
                </c:pt>
                <c:pt idx="1">
                  <c:v>13</c:v>
                </c:pt>
                <c:pt idx="2">
                  <c:v>30</c:v>
                </c:pt>
                <c:pt idx="3">
                  <c:v>63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37-40E4-BF5C-5002C1075A97}"/>
            </c:ext>
          </c:extLst>
        </c:ser>
        <c:ser>
          <c:idx val="3"/>
          <c:order val="3"/>
          <c:tx>
            <c:strRef>
              <c:f>'SMESTRE NTR'!$A$5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'SMESTRE NTR'!$B$5:$F$5</c:f>
              <c:numCache>
                <c:formatCode>General</c:formatCode>
                <c:ptCount val="5"/>
                <c:pt idx="0">
                  <c:v>19</c:v>
                </c:pt>
                <c:pt idx="1">
                  <c:v>21</c:v>
                </c:pt>
                <c:pt idx="2">
                  <c:v>54</c:v>
                </c:pt>
                <c:pt idx="3">
                  <c:v>78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37-40E4-BF5C-5002C1075A97}"/>
            </c:ext>
          </c:extLst>
        </c:ser>
        <c:ser>
          <c:idx val="4"/>
          <c:order val="4"/>
          <c:tx>
            <c:strRef>
              <c:f>'SMESTRE NTR'!$A$6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'SMESTRE NTR'!$B$6:$F$6</c:f>
              <c:numCache>
                <c:formatCode>General</c:formatCode>
                <c:ptCount val="5"/>
                <c:pt idx="0">
                  <c:v>22</c:v>
                </c:pt>
                <c:pt idx="1">
                  <c:v>40</c:v>
                </c:pt>
                <c:pt idx="2">
                  <c:v>37</c:v>
                </c:pt>
                <c:pt idx="3">
                  <c:v>81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37-40E4-BF5C-5002C1075A97}"/>
            </c:ext>
          </c:extLst>
        </c:ser>
        <c:ser>
          <c:idx val="5"/>
          <c:order val="5"/>
          <c:tx>
            <c:strRef>
              <c:f>'SMESTRE NTR'!$A$7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'SMESTRE NTR'!$B$7:$F$7</c:f>
              <c:numCache>
                <c:formatCode>General</c:formatCode>
                <c:ptCount val="5"/>
                <c:pt idx="0">
                  <c:v>37</c:v>
                </c:pt>
                <c:pt idx="1">
                  <c:v>39</c:v>
                </c:pt>
                <c:pt idx="2">
                  <c:v>31</c:v>
                </c:pt>
                <c:pt idx="3">
                  <c:v>76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37-40E4-BF5C-5002C1075A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1637776"/>
        <c:axId val="531635152"/>
      </c:barChart>
      <c:catAx>
        <c:axId val="53163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1635152"/>
        <c:crosses val="autoZero"/>
        <c:auto val="1"/>
        <c:lblAlgn val="ctr"/>
        <c:lblOffset val="100"/>
        <c:noMultiLvlLbl val="0"/>
      </c:catAx>
      <c:valAx>
        <c:axId val="53163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163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Hoja1!$H$2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Hoja1!$I$2:$J$2</c:f>
              <c:numCache>
                <c:formatCode>General</c:formatCode>
                <c:ptCount val="2"/>
                <c:pt idx="0">
                  <c:v>89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85-4E0A-A20A-A7A955EF4286}"/>
            </c:ext>
          </c:extLst>
        </c:ser>
        <c:ser>
          <c:idx val="1"/>
          <c:order val="1"/>
          <c:tx>
            <c:strRef>
              <c:f>Hoja1!$H$3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Hoja1!$I$3:$J$3</c:f>
              <c:numCache>
                <c:formatCode>General</c:formatCode>
                <c:ptCount val="2"/>
                <c:pt idx="0">
                  <c:v>78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85-4E0A-A20A-A7A955EF4286}"/>
            </c:ext>
          </c:extLst>
        </c:ser>
        <c:ser>
          <c:idx val="2"/>
          <c:order val="2"/>
          <c:tx>
            <c:strRef>
              <c:f>Hoja1!$H$4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Hoja1!$I$4:$J$4</c:f>
              <c:numCache>
                <c:formatCode>General</c:formatCode>
                <c:ptCount val="2"/>
                <c:pt idx="0">
                  <c:v>60</c:v>
                </c:pt>
                <c:pt idx="1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85-4E0A-A20A-A7A955EF4286}"/>
            </c:ext>
          </c:extLst>
        </c:ser>
        <c:ser>
          <c:idx val="3"/>
          <c:order val="3"/>
          <c:tx>
            <c:strRef>
              <c:f>Hoja1!$H$5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Hoja1!$I$5:$J$5</c:f>
              <c:numCache>
                <c:formatCode>General</c:formatCode>
                <c:ptCount val="2"/>
                <c:pt idx="0">
                  <c:v>94</c:v>
                </c:pt>
                <c:pt idx="1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85-4E0A-A20A-A7A955EF4286}"/>
            </c:ext>
          </c:extLst>
        </c:ser>
        <c:ser>
          <c:idx val="4"/>
          <c:order val="4"/>
          <c:tx>
            <c:strRef>
              <c:f>Hoja1!$H$6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Hoja1!$I$6:$J$6</c:f>
              <c:numCache>
                <c:formatCode>General</c:formatCode>
                <c:ptCount val="2"/>
                <c:pt idx="0">
                  <c:v>106</c:v>
                </c:pt>
                <c:pt idx="1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85-4E0A-A20A-A7A955EF4286}"/>
            </c:ext>
          </c:extLst>
        </c:ser>
        <c:ser>
          <c:idx val="5"/>
          <c:order val="5"/>
          <c:tx>
            <c:strRef>
              <c:f>Hoja1!$H$7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Hoja1!$I$1:$J$1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Hoja1!$I$7:$J$7</c:f>
              <c:numCache>
                <c:formatCode>General</c:formatCode>
                <c:ptCount val="2"/>
                <c:pt idx="0">
                  <c:v>100</c:v>
                </c:pt>
                <c:pt idx="1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285-4E0A-A20A-A7A955EF428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6861952"/>
        <c:axId val="196863488"/>
      </c:barChart>
      <c:catAx>
        <c:axId val="19686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196863488"/>
        <c:crosses val="autoZero"/>
        <c:auto val="1"/>
        <c:lblAlgn val="ctr"/>
        <c:lblOffset val="100"/>
        <c:noMultiLvlLbl val="0"/>
      </c:catAx>
      <c:valAx>
        <c:axId val="196863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196861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Hoja1!$L$2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Hoja1!$M$2:$N$2</c:f>
              <c:numCache>
                <c:formatCode>General</c:formatCode>
                <c:ptCount val="2"/>
                <c:pt idx="0">
                  <c:v>34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B8-471C-AABB-E9F2B020EE56}"/>
            </c:ext>
          </c:extLst>
        </c:ser>
        <c:ser>
          <c:idx val="1"/>
          <c:order val="1"/>
          <c:tx>
            <c:strRef>
              <c:f>Hoja1!$L$3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Hoja1!$M$3:$N$3</c:f>
              <c:numCache>
                <c:formatCode>General</c:formatCode>
                <c:ptCount val="2"/>
                <c:pt idx="0">
                  <c:v>37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B8-471C-AABB-E9F2B020EE56}"/>
            </c:ext>
          </c:extLst>
        </c:ser>
        <c:ser>
          <c:idx val="2"/>
          <c:order val="2"/>
          <c:tx>
            <c:strRef>
              <c:f>Hoja1!$L$4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Hoja1!$M$4:$N$4</c:f>
              <c:numCache>
                <c:formatCode>General</c:formatCode>
                <c:ptCount val="2"/>
                <c:pt idx="0">
                  <c:v>25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B8-471C-AABB-E9F2B020EE56}"/>
            </c:ext>
          </c:extLst>
        </c:ser>
        <c:ser>
          <c:idx val="3"/>
          <c:order val="3"/>
          <c:tx>
            <c:strRef>
              <c:f>Hoja1!$L$5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Hoja1!$M$5:$N$5</c:f>
              <c:numCache>
                <c:formatCode>General</c:formatCode>
                <c:ptCount val="2"/>
                <c:pt idx="0">
                  <c:v>43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B8-471C-AABB-E9F2B020EE56}"/>
            </c:ext>
          </c:extLst>
        </c:ser>
        <c:ser>
          <c:idx val="4"/>
          <c:order val="4"/>
          <c:tx>
            <c:strRef>
              <c:f>Hoja1!$L$6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Hoja1!$M$6:$N$6</c:f>
              <c:numCache>
                <c:formatCode>General</c:formatCode>
                <c:ptCount val="2"/>
                <c:pt idx="0">
                  <c:v>42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B8-471C-AABB-E9F2B020EE56}"/>
            </c:ext>
          </c:extLst>
        </c:ser>
        <c:ser>
          <c:idx val="5"/>
          <c:order val="5"/>
          <c:tx>
            <c:strRef>
              <c:f>Hoja1!$L$7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Hoja1!$M$7:$N$7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6B8-471C-AABB-E9F2B020EE5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7134208"/>
        <c:axId val="197135744"/>
      </c:barChart>
      <c:catAx>
        <c:axId val="19713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197135744"/>
        <c:crosses val="autoZero"/>
        <c:auto val="1"/>
        <c:lblAlgn val="ctr"/>
        <c:lblOffset val="100"/>
        <c:noMultiLvlLbl val="0"/>
      </c:catAx>
      <c:valAx>
        <c:axId val="197135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197134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Hoja1!$A$11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573-4209-9888-6D5009FF962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573-4209-9888-6D5009FF9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Hoja1!$B$10:$I$10</c:f>
              <c:strCache>
                <c:ptCount val="8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  <c:pt idx="7">
                  <c:v>HLG</c:v>
                </c:pt>
              </c:strCache>
            </c:strRef>
          </c:cat>
          <c:val>
            <c:numRef>
              <c:f>Hoja1!$B$11:$I$11</c:f>
              <c:numCache>
                <c:formatCode>General</c:formatCode>
                <c:ptCount val="8"/>
                <c:pt idx="0">
                  <c:v>6</c:v>
                </c:pt>
                <c:pt idx="1">
                  <c:v>3</c:v>
                </c:pt>
                <c:pt idx="2">
                  <c:v>11</c:v>
                </c:pt>
                <c:pt idx="3">
                  <c:v>9</c:v>
                </c:pt>
                <c:pt idx="4">
                  <c:v>1</c:v>
                </c:pt>
                <c:pt idx="5">
                  <c:v>4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73-4209-9888-6D5009FF9628}"/>
            </c:ext>
          </c:extLst>
        </c:ser>
        <c:ser>
          <c:idx val="1"/>
          <c:order val="1"/>
          <c:tx>
            <c:strRef>
              <c:f>Hoja1!$A$12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73-4209-9888-6D5009FF962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573-4209-9888-6D5009FF9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Hoja1!$B$10:$I$10</c:f>
              <c:strCache>
                <c:ptCount val="8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  <c:pt idx="7">
                  <c:v>HLG</c:v>
                </c:pt>
              </c:strCache>
            </c:strRef>
          </c:cat>
          <c:val>
            <c:numRef>
              <c:f>Hoja1!$B$12:$I$12</c:f>
              <c:numCache>
                <c:formatCode>General</c:formatCode>
                <c:ptCount val="8"/>
                <c:pt idx="0">
                  <c:v>4</c:v>
                </c:pt>
                <c:pt idx="1">
                  <c:v>3</c:v>
                </c:pt>
                <c:pt idx="2">
                  <c:v>22</c:v>
                </c:pt>
                <c:pt idx="3">
                  <c:v>21</c:v>
                </c:pt>
                <c:pt idx="4">
                  <c:v>0</c:v>
                </c:pt>
                <c:pt idx="5">
                  <c:v>2</c:v>
                </c:pt>
                <c:pt idx="6">
                  <c:v>0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573-4209-9888-6D5009FF9628}"/>
            </c:ext>
          </c:extLst>
        </c:ser>
        <c:ser>
          <c:idx val="2"/>
          <c:order val="2"/>
          <c:tx>
            <c:strRef>
              <c:f>Hoja1!$A$13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573-4209-9888-6D5009FF962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573-4209-9888-6D5009FF9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Hoja1!$B$10:$I$10</c:f>
              <c:strCache>
                <c:ptCount val="8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  <c:pt idx="7">
                  <c:v>HLG</c:v>
                </c:pt>
              </c:strCache>
            </c:strRef>
          </c:cat>
          <c:val>
            <c:numRef>
              <c:f>Hoja1!$B$13:$I$13</c:f>
              <c:numCache>
                <c:formatCode>General</c:formatCode>
                <c:ptCount val="8"/>
                <c:pt idx="0">
                  <c:v>8</c:v>
                </c:pt>
                <c:pt idx="1">
                  <c:v>10</c:v>
                </c:pt>
                <c:pt idx="2">
                  <c:v>9</c:v>
                </c:pt>
                <c:pt idx="3">
                  <c:v>10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573-4209-9888-6D5009FF9628}"/>
            </c:ext>
          </c:extLst>
        </c:ser>
        <c:ser>
          <c:idx val="3"/>
          <c:order val="3"/>
          <c:tx>
            <c:strRef>
              <c:f>Hoja1!$A$14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573-4209-9888-6D5009FF962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573-4209-9888-6D5009FF962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573-4209-9888-6D5009FF9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Hoja1!$B$10:$I$10</c:f>
              <c:strCache>
                <c:ptCount val="8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  <c:pt idx="7">
                  <c:v>HLG</c:v>
                </c:pt>
              </c:strCache>
            </c:strRef>
          </c:cat>
          <c:val>
            <c:numRef>
              <c:f>Hoja1!$B$14:$I$14</c:f>
              <c:numCache>
                <c:formatCode>General</c:formatCode>
                <c:ptCount val="8"/>
                <c:pt idx="0">
                  <c:v>14</c:v>
                </c:pt>
                <c:pt idx="1">
                  <c:v>9</c:v>
                </c:pt>
                <c:pt idx="2">
                  <c:v>23</c:v>
                </c:pt>
                <c:pt idx="3">
                  <c:v>23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573-4209-9888-6D5009FF9628}"/>
            </c:ext>
          </c:extLst>
        </c:ser>
        <c:ser>
          <c:idx val="4"/>
          <c:order val="4"/>
          <c:tx>
            <c:strRef>
              <c:f>Hoja1!$A$15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573-4209-9888-6D5009FF9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Hoja1!$B$10:$I$10</c:f>
              <c:strCache>
                <c:ptCount val="8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  <c:pt idx="7">
                  <c:v>HLG</c:v>
                </c:pt>
              </c:strCache>
            </c:strRef>
          </c:cat>
          <c:val>
            <c:numRef>
              <c:f>Hoja1!$B$15:$I$15</c:f>
              <c:numCache>
                <c:formatCode>General</c:formatCode>
                <c:ptCount val="8"/>
                <c:pt idx="0">
                  <c:v>9</c:v>
                </c:pt>
                <c:pt idx="1">
                  <c:v>1</c:v>
                </c:pt>
                <c:pt idx="2">
                  <c:v>29</c:v>
                </c:pt>
                <c:pt idx="3">
                  <c:v>23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573-4209-9888-6D5009FF9628}"/>
            </c:ext>
          </c:extLst>
        </c:ser>
        <c:ser>
          <c:idx val="5"/>
          <c:order val="5"/>
          <c:tx>
            <c:strRef>
              <c:f>Hoja1!$A$16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573-4209-9888-6D5009FF962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573-4209-9888-6D5009FF962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573-4209-9888-6D5009FF9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Hoja1!$B$10:$I$10</c:f>
              <c:strCache>
                <c:ptCount val="8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  <c:pt idx="7">
                  <c:v>HLG</c:v>
                </c:pt>
              </c:strCache>
            </c:strRef>
          </c:cat>
          <c:val>
            <c:numRef>
              <c:f>Hoja1!$B$16:$I$16</c:f>
              <c:numCache>
                <c:formatCode>General</c:formatCode>
                <c:ptCount val="8"/>
                <c:pt idx="0">
                  <c:v>22</c:v>
                </c:pt>
                <c:pt idx="1">
                  <c:v>13</c:v>
                </c:pt>
                <c:pt idx="2">
                  <c:v>21</c:v>
                </c:pt>
                <c:pt idx="3">
                  <c:v>30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573-4209-9888-6D5009FF962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7251072"/>
        <c:axId val="197252608"/>
      </c:barChart>
      <c:catAx>
        <c:axId val="197251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197252608"/>
        <c:crosses val="autoZero"/>
        <c:auto val="1"/>
        <c:lblAlgn val="ctr"/>
        <c:lblOffset val="100"/>
        <c:noMultiLvlLbl val="0"/>
      </c:catAx>
      <c:valAx>
        <c:axId val="197252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197251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'SMESTRE NTR'!$A$20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'SMESTRE NTR'!$B$20:$G$20</c:f>
              <c:numCache>
                <c:formatCode>General</c:formatCode>
                <c:ptCount val="6"/>
                <c:pt idx="1">
                  <c:v>23</c:v>
                </c:pt>
                <c:pt idx="2">
                  <c:v>3</c:v>
                </c:pt>
                <c:pt idx="3">
                  <c:v>18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0A-45F5-9433-8761F71276F4}"/>
            </c:ext>
          </c:extLst>
        </c:ser>
        <c:ser>
          <c:idx val="1"/>
          <c:order val="1"/>
          <c:tx>
            <c:strRef>
              <c:f>'SMESTRE NTR'!$A$21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'SMESTRE NTR'!$B$21:$G$21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22</c:v>
                </c:pt>
                <c:pt idx="3">
                  <c:v>8</c:v>
                </c:pt>
                <c:pt idx="5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0A-45F5-9433-8761F71276F4}"/>
            </c:ext>
          </c:extLst>
        </c:ser>
        <c:ser>
          <c:idx val="2"/>
          <c:order val="2"/>
          <c:tx>
            <c:strRef>
              <c:f>'SMESTRE NTR'!$A$22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'SMESTRE NTR'!$B$22:$G$22</c:f>
              <c:numCache>
                <c:formatCode>General</c:formatCode>
                <c:ptCount val="6"/>
                <c:pt idx="0">
                  <c:v>3</c:v>
                </c:pt>
                <c:pt idx="1">
                  <c:v>19</c:v>
                </c:pt>
                <c:pt idx="2">
                  <c:v>1</c:v>
                </c:pt>
                <c:pt idx="3">
                  <c:v>3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0A-45F5-9433-8761F71276F4}"/>
            </c:ext>
          </c:extLst>
        </c:ser>
        <c:ser>
          <c:idx val="3"/>
          <c:order val="3"/>
          <c:tx>
            <c:strRef>
              <c:f>'SMESTRE NTR'!$A$23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'SMESTRE NTR'!$B$23:$G$23</c:f>
              <c:numCache>
                <c:formatCode>General</c:formatCode>
                <c:ptCount val="6"/>
                <c:pt idx="0">
                  <c:v>3</c:v>
                </c:pt>
                <c:pt idx="1">
                  <c:v>23</c:v>
                </c:pt>
                <c:pt idx="2">
                  <c:v>14</c:v>
                </c:pt>
                <c:pt idx="3">
                  <c:v>3</c:v>
                </c:pt>
                <c:pt idx="5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0A-45F5-9433-8761F71276F4}"/>
            </c:ext>
          </c:extLst>
        </c:ser>
        <c:ser>
          <c:idx val="4"/>
          <c:order val="4"/>
          <c:tx>
            <c:strRef>
              <c:f>'SMESTRE NTR'!$A$24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'SMESTRE NTR'!$B$24:$G$24</c:f>
              <c:numCache>
                <c:formatCode>General</c:formatCode>
                <c:ptCount val="6"/>
                <c:pt idx="0">
                  <c:v>4</c:v>
                </c:pt>
                <c:pt idx="1">
                  <c:v>30</c:v>
                </c:pt>
                <c:pt idx="2">
                  <c:v>1</c:v>
                </c:pt>
                <c:pt idx="3">
                  <c:v>11</c:v>
                </c:pt>
                <c:pt idx="5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0A-45F5-9433-8761F71276F4}"/>
            </c:ext>
          </c:extLst>
        </c:ser>
        <c:ser>
          <c:idx val="5"/>
          <c:order val="5"/>
          <c:tx>
            <c:strRef>
              <c:f>'SMESTRE NTR'!$A$25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'SMESTRE NTR'!$B$25:$G$25</c:f>
              <c:numCache>
                <c:formatCode>General</c:formatCode>
                <c:ptCount val="6"/>
                <c:pt idx="0">
                  <c:v>4</c:v>
                </c:pt>
                <c:pt idx="1">
                  <c:v>24</c:v>
                </c:pt>
                <c:pt idx="2">
                  <c:v>4</c:v>
                </c:pt>
                <c:pt idx="3">
                  <c:v>27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10A-45F5-9433-8761F71276F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5736784"/>
        <c:axId val="361442296"/>
      </c:barChart>
      <c:catAx>
        <c:axId val="52573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361442296"/>
        <c:crosses val="autoZero"/>
        <c:auto val="1"/>
        <c:lblAlgn val="ctr"/>
        <c:lblOffset val="100"/>
        <c:noMultiLvlLbl val="0"/>
      </c:catAx>
      <c:valAx>
        <c:axId val="361442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25736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Hoja1!$L$2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Hoja1!$M$2:$N$2</c:f>
              <c:numCache>
                <c:formatCode>General</c:formatCode>
                <c:ptCount val="2"/>
                <c:pt idx="0">
                  <c:v>10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88-4AFA-BDCE-39D43942C308}"/>
            </c:ext>
          </c:extLst>
        </c:ser>
        <c:ser>
          <c:idx val="1"/>
          <c:order val="1"/>
          <c:tx>
            <c:strRef>
              <c:f>Hoja1!$L$3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Hoja1!$M$3:$N$3</c:f>
              <c:numCache>
                <c:formatCode>General</c:formatCode>
                <c:ptCount val="2"/>
                <c:pt idx="0">
                  <c:v>2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88-4AFA-BDCE-39D43942C308}"/>
            </c:ext>
          </c:extLst>
        </c:ser>
        <c:ser>
          <c:idx val="2"/>
          <c:order val="2"/>
          <c:tx>
            <c:strRef>
              <c:f>Hoja1!$L$4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Hoja1!$M$4:$N$4</c:f>
              <c:numCache>
                <c:formatCode>General</c:formatCode>
                <c:ptCount val="2"/>
                <c:pt idx="0">
                  <c:v>2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88-4AFA-BDCE-39D43942C308}"/>
            </c:ext>
          </c:extLst>
        </c:ser>
        <c:ser>
          <c:idx val="3"/>
          <c:order val="3"/>
          <c:tx>
            <c:strRef>
              <c:f>Hoja1!$L$5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Hoja1!$M$5:$N$5</c:f>
              <c:numCache>
                <c:formatCode>General</c:formatCode>
                <c:ptCount val="2"/>
                <c:pt idx="0">
                  <c:v>2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88-4AFA-BDCE-39D43942C308}"/>
            </c:ext>
          </c:extLst>
        </c:ser>
        <c:ser>
          <c:idx val="4"/>
          <c:order val="4"/>
          <c:tx>
            <c:strRef>
              <c:f>Hoja1!$L$6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Hoja1!$M$6:$N$6</c:f>
              <c:numCache>
                <c:formatCode>General</c:formatCode>
                <c:ptCount val="2"/>
                <c:pt idx="0">
                  <c:v>4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88-4AFA-BDCE-39D43942C308}"/>
            </c:ext>
          </c:extLst>
        </c:ser>
        <c:ser>
          <c:idx val="5"/>
          <c:order val="5"/>
          <c:tx>
            <c:strRef>
              <c:f>Hoja1!$L$7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Hoja1!$M$1:$N$1</c:f>
              <c:strCache>
                <c:ptCount val="2"/>
                <c:pt idx="0">
                  <c:v>Actores Locales</c:v>
                </c:pt>
                <c:pt idx="1">
                  <c:v>Actores Nacionales</c:v>
                </c:pt>
              </c:strCache>
            </c:strRef>
          </c:cat>
          <c:val>
            <c:numRef>
              <c:f>Hoja1!$M$7:$N$7</c:f>
              <c:numCache>
                <c:formatCode>General</c:formatCode>
                <c:ptCount val="2"/>
                <c:pt idx="0">
                  <c:v>9</c:v>
                </c:pt>
                <c:pt idx="1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88-4AFA-BDCE-39D43942C30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1912304"/>
        <c:axId val="481907056"/>
      </c:barChart>
      <c:catAx>
        <c:axId val="48191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481907056"/>
        <c:crosses val="autoZero"/>
        <c:auto val="1"/>
        <c:lblAlgn val="ctr"/>
        <c:lblOffset val="100"/>
        <c:noMultiLvlLbl val="0"/>
      </c:catAx>
      <c:valAx>
        <c:axId val="481907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481912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Hoja1!$A$28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Hoja1!$B$28:$C$28</c:f>
              <c:numCache>
                <c:formatCode>General</c:formatCode>
                <c:ptCount val="2"/>
                <c:pt idx="0">
                  <c:v>21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59-4D76-AE4B-38BFCDDB7F44}"/>
            </c:ext>
          </c:extLst>
        </c:ser>
        <c:ser>
          <c:idx val="1"/>
          <c:order val="1"/>
          <c:tx>
            <c:strRef>
              <c:f>Hoja1!$A$29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Hoja1!$B$29:$C$29</c:f>
              <c:numCache>
                <c:formatCode>General</c:formatCode>
                <c:ptCount val="2"/>
                <c:pt idx="0">
                  <c:v>27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59-4D76-AE4B-38BFCDDB7F44}"/>
            </c:ext>
          </c:extLst>
        </c:ser>
        <c:ser>
          <c:idx val="2"/>
          <c:order val="2"/>
          <c:tx>
            <c:strRef>
              <c:f>Hoja1!$A$30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Hoja1!$B$30:$C$30</c:f>
              <c:numCache>
                <c:formatCode>General</c:formatCode>
                <c:ptCount val="2"/>
                <c:pt idx="0">
                  <c:v>13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59-4D76-AE4B-38BFCDDB7F44}"/>
            </c:ext>
          </c:extLst>
        </c:ser>
        <c:ser>
          <c:idx val="3"/>
          <c:order val="3"/>
          <c:tx>
            <c:strRef>
              <c:f>Hoja1!$A$31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Hoja1!$B$31:$C$31</c:f>
              <c:numCache>
                <c:formatCode>General</c:formatCode>
                <c:ptCount val="2"/>
                <c:pt idx="0">
                  <c:v>15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59-4D76-AE4B-38BFCDDB7F44}"/>
            </c:ext>
          </c:extLst>
        </c:ser>
        <c:ser>
          <c:idx val="4"/>
          <c:order val="4"/>
          <c:tx>
            <c:strRef>
              <c:f>Hoja1!$A$32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Hoja1!$B$32:$C$32</c:f>
              <c:numCache>
                <c:formatCode>General</c:formatCode>
                <c:ptCount val="2"/>
                <c:pt idx="0">
                  <c:v>31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59-4D76-AE4B-38BFCDDB7F44}"/>
            </c:ext>
          </c:extLst>
        </c:ser>
        <c:ser>
          <c:idx val="5"/>
          <c:order val="5"/>
          <c:tx>
            <c:strRef>
              <c:f>Hoja1!$A$33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Hoja1!$B$33:$C$33</c:f>
              <c:numCache>
                <c:formatCode>General</c:formatCode>
                <c:ptCount val="2"/>
                <c:pt idx="0">
                  <c:v>13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59-4D76-AE4B-38BFCDDB7F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7783936"/>
        <c:axId val="197785472"/>
      </c:barChart>
      <c:catAx>
        <c:axId val="19778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197785472"/>
        <c:crosses val="autoZero"/>
        <c:auto val="1"/>
        <c:lblAlgn val="ctr"/>
        <c:lblOffset val="100"/>
        <c:noMultiLvlLbl val="0"/>
      </c:catAx>
      <c:valAx>
        <c:axId val="197785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19778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NTR!$A$37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NTR!$B$36:$P$36</c:f>
              <c:strCache>
                <c:ptCount val="15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GS</c:v>
                </c:pt>
                <c:pt idx="6">
                  <c:v>FC</c:v>
                </c:pt>
                <c:pt idx="7">
                  <c:v>GL</c:v>
                </c:pt>
                <c:pt idx="8">
                  <c:v>HLG</c:v>
                </c:pt>
                <c:pt idx="9">
                  <c:v>JBS</c:v>
                </c:pt>
                <c:pt idx="10">
                  <c:v>EPN</c:v>
                </c:pt>
                <c:pt idx="11">
                  <c:v>AG</c:v>
                </c:pt>
                <c:pt idx="12">
                  <c:v>JMK</c:v>
                </c:pt>
                <c:pt idx="13">
                  <c:v>TZ</c:v>
                </c:pt>
                <c:pt idx="14">
                  <c:v>AC</c:v>
                </c:pt>
              </c:strCache>
            </c:strRef>
          </c:cat>
          <c:val>
            <c:numRef>
              <c:f>NTR!$B$37:$P$37</c:f>
              <c:numCache>
                <c:formatCode>General</c:formatCode>
                <c:ptCount val="15"/>
                <c:pt idx="0">
                  <c:v>12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BB-44D7-9E9C-8AD38F7F474F}"/>
            </c:ext>
          </c:extLst>
        </c:ser>
        <c:ser>
          <c:idx val="1"/>
          <c:order val="1"/>
          <c:tx>
            <c:strRef>
              <c:f>NTR!$A$38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NTR!$B$36:$P$36</c:f>
              <c:strCache>
                <c:ptCount val="15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GS</c:v>
                </c:pt>
                <c:pt idx="6">
                  <c:v>FC</c:v>
                </c:pt>
                <c:pt idx="7">
                  <c:v>GL</c:v>
                </c:pt>
                <c:pt idx="8">
                  <c:v>HLG</c:v>
                </c:pt>
                <c:pt idx="9">
                  <c:v>JBS</c:v>
                </c:pt>
                <c:pt idx="10">
                  <c:v>EPN</c:v>
                </c:pt>
                <c:pt idx="11">
                  <c:v>AG</c:v>
                </c:pt>
                <c:pt idx="12">
                  <c:v>JMK</c:v>
                </c:pt>
                <c:pt idx="13">
                  <c:v>TZ</c:v>
                </c:pt>
                <c:pt idx="14">
                  <c:v>AC</c:v>
                </c:pt>
              </c:strCache>
            </c:strRef>
          </c:cat>
          <c:val>
            <c:numRef>
              <c:f>NTR!$B$38:$P$38</c:f>
              <c:numCache>
                <c:formatCode>General</c:formatCode>
                <c:ptCount val="15"/>
                <c:pt idx="0">
                  <c:v>6</c:v>
                </c:pt>
                <c:pt idx="1">
                  <c:v>1</c:v>
                </c:pt>
                <c:pt idx="2">
                  <c:v>4</c:v>
                </c:pt>
                <c:pt idx="3">
                  <c:v>1</c:v>
                </c:pt>
                <c:pt idx="8">
                  <c:v>4</c:v>
                </c:pt>
                <c:pt idx="1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BB-44D7-9E9C-8AD38F7F474F}"/>
            </c:ext>
          </c:extLst>
        </c:ser>
        <c:ser>
          <c:idx val="2"/>
          <c:order val="2"/>
          <c:tx>
            <c:strRef>
              <c:f>NTR!$A$39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NTR!$B$36:$P$36</c:f>
              <c:strCache>
                <c:ptCount val="15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GS</c:v>
                </c:pt>
                <c:pt idx="6">
                  <c:v>FC</c:v>
                </c:pt>
                <c:pt idx="7">
                  <c:v>GL</c:v>
                </c:pt>
                <c:pt idx="8">
                  <c:v>HLG</c:v>
                </c:pt>
                <c:pt idx="9">
                  <c:v>JBS</c:v>
                </c:pt>
                <c:pt idx="10">
                  <c:v>EPN</c:v>
                </c:pt>
                <c:pt idx="11">
                  <c:v>AG</c:v>
                </c:pt>
                <c:pt idx="12">
                  <c:v>JMK</c:v>
                </c:pt>
                <c:pt idx="13">
                  <c:v>TZ</c:v>
                </c:pt>
                <c:pt idx="14">
                  <c:v>AC</c:v>
                </c:pt>
              </c:strCache>
            </c:strRef>
          </c:cat>
          <c:val>
            <c:numRef>
              <c:f>NTR!$B$39:$P$39</c:f>
              <c:numCache>
                <c:formatCode>General</c:formatCode>
                <c:ptCount val="15"/>
                <c:pt idx="0">
                  <c:v>6</c:v>
                </c:pt>
                <c:pt idx="2">
                  <c:v>2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BB-44D7-9E9C-8AD38F7F474F}"/>
            </c:ext>
          </c:extLst>
        </c:ser>
        <c:ser>
          <c:idx val="3"/>
          <c:order val="3"/>
          <c:tx>
            <c:strRef>
              <c:f>NTR!$A$40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NTR!$B$36:$P$36</c:f>
              <c:strCache>
                <c:ptCount val="15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GS</c:v>
                </c:pt>
                <c:pt idx="6">
                  <c:v>FC</c:v>
                </c:pt>
                <c:pt idx="7">
                  <c:v>GL</c:v>
                </c:pt>
                <c:pt idx="8">
                  <c:v>HLG</c:v>
                </c:pt>
                <c:pt idx="9">
                  <c:v>JBS</c:v>
                </c:pt>
                <c:pt idx="10">
                  <c:v>EPN</c:v>
                </c:pt>
                <c:pt idx="11">
                  <c:v>AG</c:v>
                </c:pt>
                <c:pt idx="12">
                  <c:v>JMK</c:v>
                </c:pt>
                <c:pt idx="13">
                  <c:v>TZ</c:v>
                </c:pt>
                <c:pt idx="14">
                  <c:v>AC</c:v>
                </c:pt>
              </c:strCache>
            </c:strRef>
          </c:cat>
          <c:val>
            <c:numRef>
              <c:f>NTR!$B$40:$P$40</c:f>
              <c:numCache>
                <c:formatCode>General</c:formatCode>
                <c:ptCount val="15"/>
                <c:pt idx="0">
                  <c:v>9</c:v>
                </c:pt>
                <c:pt idx="2">
                  <c:v>4</c:v>
                </c:pt>
                <c:pt idx="6">
                  <c:v>8</c:v>
                </c:pt>
                <c:pt idx="8">
                  <c:v>4</c:v>
                </c:pt>
                <c:pt idx="1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ABB-44D7-9E9C-8AD38F7F474F}"/>
            </c:ext>
          </c:extLst>
        </c:ser>
        <c:ser>
          <c:idx val="4"/>
          <c:order val="4"/>
          <c:tx>
            <c:strRef>
              <c:f>NTR!$A$41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NTR!$B$36:$P$36</c:f>
              <c:strCache>
                <c:ptCount val="15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GS</c:v>
                </c:pt>
                <c:pt idx="6">
                  <c:v>FC</c:v>
                </c:pt>
                <c:pt idx="7">
                  <c:v>GL</c:v>
                </c:pt>
                <c:pt idx="8">
                  <c:v>HLG</c:v>
                </c:pt>
                <c:pt idx="9">
                  <c:v>JBS</c:v>
                </c:pt>
                <c:pt idx="10">
                  <c:v>EPN</c:v>
                </c:pt>
                <c:pt idx="11">
                  <c:v>AG</c:v>
                </c:pt>
                <c:pt idx="12">
                  <c:v>JMK</c:v>
                </c:pt>
                <c:pt idx="13">
                  <c:v>TZ</c:v>
                </c:pt>
                <c:pt idx="14">
                  <c:v>AC</c:v>
                </c:pt>
              </c:strCache>
            </c:strRef>
          </c:cat>
          <c:val>
            <c:numRef>
              <c:f>NTR!$B$41:$P$41</c:f>
              <c:numCache>
                <c:formatCode>General</c:formatCode>
                <c:ptCount val="15"/>
                <c:pt idx="0">
                  <c:v>14</c:v>
                </c:pt>
                <c:pt idx="2">
                  <c:v>8</c:v>
                </c:pt>
                <c:pt idx="3">
                  <c:v>5</c:v>
                </c:pt>
                <c:pt idx="5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5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ABB-44D7-9E9C-8AD38F7F474F}"/>
            </c:ext>
          </c:extLst>
        </c:ser>
        <c:ser>
          <c:idx val="5"/>
          <c:order val="5"/>
          <c:tx>
            <c:strRef>
              <c:f>NTR!$A$42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NTR!$B$36:$P$36</c:f>
              <c:strCache>
                <c:ptCount val="15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GS</c:v>
                </c:pt>
                <c:pt idx="6">
                  <c:v>FC</c:v>
                </c:pt>
                <c:pt idx="7">
                  <c:v>GL</c:v>
                </c:pt>
                <c:pt idx="8">
                  <c:v>HLG</c:v>
                </c:pt>
                <c:pt idx="9">
                  <c:v>JBS</c:v>
                </c:pt>
                <c:pt idx="10">
                  <c:v>EPN</c:v>
                </c:pt>
                <c:pt idx="11">
                  <c:v>AG</c:v>
                </c:pt>
                <c:pt idx="12">
                  <c:v>JMK</c:v>
                </c:pt>
                <c:pt idx="13">
                  <c:v>TZ</c:v>
                </c:pt>
                <c:pt idx="14">
                  <c:v>AC</c:v>
                </c:pt>
              </c:strCache>
            </c:strRef>
          </c:cat>
          <c:val>
            <c:numRef>
              <c:f>NTR!$B$42:$P$42</c:f>
              <c:numCache>
                <c:formatCode>General</c:formatCode>
                <c:ptCount val="15"/>
                <c:pt idx="0">
                  <c:v>27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8">
                  <c:v>1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ABB-44D7-9E9C-8AD38F7F47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91071320"/>
        <c:axId val="591066072"/>
      </c:barChart>
      <c:catAx>
        <c:axId val="59107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91066072"/>
        <c:crosses val="autoZero"/>
        <c:auto val="1"/>
        <c:lblAlgn val="ctr"/>
        <c:lblOffset val="100"/>
        <c:noMultiLvlLbl val="0"/>
      </c:catAx>
      <c:valAx>
        <c:axId val="591066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9107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'SMESTRE NTR'!$A$45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'SMESTRE NTR'!$B$45:$C$45</c:f>
              <c:numCache>
                <c:formatCode>General</c:formatCode>
                <c:ptCount val="2"/>
                <c:pt idx="0">
                  <c:v>46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2-412B-8B45-5779FB0337C3}"/>
            </c:ext>
          </c:extLst>
        </c:ser>
        <c:ser>
          <c:idx val="1"/>
          <c:order val="1"/>
          <c:tx>
            <c:strRef>
              <c:f>'SMESTRE NTR'!$A$46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'SMESTRE NTR'!$B$46:$C$46</c:f>
              <c:numCache>
                <c:formatCode>General</c:formatCode>
                <c:ptCount val="2"/>
                <c:pt idx="0">
                  <c:v>33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2-412B-8B45-5779FB0337C3}"/>
            </c:ext>
          </c:extLst>
        </c:ser>
        <c:ser>
          <c:idx val="2"/>
          <c:order val="2"/>
          <c:tx>
            <c:strRef>
              <c:f>'SMESTRE NTR'!$A$47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'SMESTRE NTR'!$B$47:$C$47</c:f>
              <c:numCache>
                <c:formatCode>General</c:formatCode>
                <c:ptCount val="2"/>
                <c:pt idx="0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2-412B-8B45-5779FB0337C3}"/>
            </c:ext>
          </c:extLst>
        </c:ser>
        <c:ser>
          <c:idx val="3"/>
          <c:order val="3"/>
          <c:tx>
            <c:strRef>
              <c:f>'SMESTRE NTR'!$A$48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'SMESTRE NTR'!$B$48:$C$48</c:f>
              <c:numCache>
                <c:formatCode>General</c:formatCode>
                <c:ptCount val="2"/>
                <c:pt idx="0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2-412B-8B45-5779FB0337C3}"/>
            </c:ext>
          </c:extLst>
        </c:ser>
        <c:ser>
          <c:idx val="4"/>
          <c:order val="4"/>
          <c:tx>
            <c:strRef>
              <c:f>'SMESTRE NTR'!$A$49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'SMESTRE NTR'!$B$49:$C$49</c:f>
              <c:numCache>
                <c:formatCode>General</c:formatCode>
                <c:ptCount val="2"/>
                <c:pt idx="0">
                  <c:v>50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32-412B-8B45-5779FB0337C3}"/>
            </c:ext>
          </c:extLst>
        </c:ser>
        <c:ser>
          <c:idx val="5"/>
          <c:order val="5"/>
          <c:tx>
            <c:strRef>
              <c:f>'SMESTRE NTR'!$A$50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'SMESTRE NTR'!$B$44:$C$44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'SMESTRE NTR'!$B$50:$C$50</c:f>
              <c:numCache>
                <c:formatCode>General</c:formatCode>
                <c:ptCount val="2"/>
                <c:pt idx="0">
                  <c:v>47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632-412B-8B45-5779FB0337C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9016824"/>
        <c:axId val="539007640"/>
      </c:barChart>
      <c:catAx>
        <c:axId val="539016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9007640"/>
        <c:crosses val="autoZero"/>
        <c:auto val="1"/>
        <c:lblAlgn val="ctr"/>
        <c:lblOffset val="100"/>
        <c:noMultiLvlLbl val="0"/>
      </c:catAx>
      <c:valAx>
        <c:axId val="539007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9016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EL INFORMADOR'!$A$11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EL INFORMADOR'!$B$11:$H$11</c:f>
              <c:numCache>
                <c:formatCode>General</c:formatCode>
                <c:ptCount val="7"/>
                <c:pt idx="0">
                  <c:v>5</c:v>
                </c:pt>
                <c:pt idx="1">
                  <c:v>15</c:v>
                </c:pt>
                <c:pt idx="2">
                  <c:v>9</c:v>
                </c:pt>
                <c:pt idx="3">
                  <c:v>30</c:v>
                </c:pt>
                <c:pt idx="4">
                  <c:v>14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6A-4ACD-B428-4CAA29EB1C39}"/>
            </c:ext>
          </c:extLst>
        </c:ser>
        <c:ser>
          <c:idx val="1"/>
          <c:order val="1"/>
          <c:tx>
            <c:strRef>
              <c:f>'SEMESTRE EL INFORMADOR'!$A$12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EL INFORMADOR'!$B$12:$H$12</c:f>
              <c:numCache>
                <c:formatCode>General</c:formatCode>
                <c:ptCount val="7"/>
                <c:pt idx="0">
                  <c:v>10</c:v>
                </c:pt>
                <c:pt idx="1">
                  <c:v>20</c:v>
                </c:pt>
                <c:pt idx="2">
                  <c:v>10</c:v>
                </c:pt>
                <c:pt idx="3">
                  <c:v>52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6A-4ACD-B428-4CAA29EB1C39}"/>
            </c:ext>
          </c:extLst>
        </c:ser>
        <c:ser>
          <c:idx val="2"/>
          <c:order val="2"/>
          <c:tx>
            <c:strRef>
              <c:f>'SEMESTRE EL INFORMADOR'!$A$13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EL INFORMADOR'!$B$13:$H$13</c:f>
              <c:numCache>
                <c:formatCode>General</c:formatCode>
                <c:ptCount val="7"/>
                <c:pt idx="0">
                  <c:v>9</c:v>
                </c:pt>
                <c:pt idx="1">
                  <c:v>10</c:v>
                </c:pt>
                <c:pt idx="2">
                  <c:v>2</c:v>
                </c:pt>
                <c:pt idx="3">
                  <c:v>32</c:v>
                </c:pt>
                <c:pt idx="4">
                  <c:v>6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6A-4ACD-B428-4CAA29EB1C39}"/>
            </c:ext>
          </c:extLst>
        </c:ser>
        <c:ser>
          <c:idx val="3"/>
          <c:order val="3"/>
          <c:tx>
            <c:strRef>
              <c:f>'SEMESTRE EL INFORMADOR'!$A$14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EL INFORMADOR'!$B$14:$H$14</c:f>
              <c:numCache>
                <c:formatCode>General</c:formatCode>
                <c:ptCount val="7"/>
                <c:pt idx="0">
                  <c:v>9</c:v>
                </c:pt>
                <c:pt idx="1">
                  <c:v>16</c:v>
                </c:pt>
                <c:pt idx="2">
                  <c:v>8</c:v>
                </c:pt>
                <c:pt idx="3">
                  <c:v>66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6A-4ACD-B428-4CAA29EB1C39}"/>
            </c:ext>
          </c:extLst>
        </c:ser>
        <c:ser>
          <c:idx val="4"/>
          <c:order val="4"/>
          <c:tx>
            <c:strRef>
              <c:f>'SEMESTRE EL INFORMADOR'!$A$15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EL INFORMADOR'!$B$15:$H$15</c:f>
              <c:numCache>
                <c:formatCode>General</c:formatCode>
                <c:ptCount val="7"/>
                <c:pt idx="0">
                  <c:v>16</c:v>
                </c:pt>
                <c:pt idx="1">
                  <c:v>13</c:v>
                </c:pt>
                <c:pt idx="2">
                  <c:v>14</c:v>
                </c:pt>
                <c:pt idx="3">
                  <c:v>63</c:v>
                </c:pt>
                <c:pt idx="4">
                  <c:v>1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06A-4ACD-B428-4CAA29EB1C39}"/>
            </c:ext>
          </c:extLst>
        </c:ser>
        <c:ser>
          <c:idx val="5"/>
          <c:order val="5"/>
          <c:tx>
            <c:strRef>
              <c:f>'SEMESTRE EL INFORMADOR'!$A$16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INFORMADOR'!$B$10:$H$10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'SEMESTRE EL INFORMADOR'!$B$16:$H$16</c:f>
              <c:numCache>
                <c:formatCode>General</c:formatCode>
                <c:ptCount val="7"/>
                <c:pt idx="0">
                  <c:v>35</c:v>
                </c:pt>
                <c:pt idx="1">
                  <c:v>40</c:v>
                </c:pt>
                <c:pt idx="2">
                  <c:v>16</c:v>
                </c:pt>
                <c:pt idx="3">
                  <c:v>66</c:v>
                </c:pt>
                <c:pt idx="4">
                  <c:v>3</c:v>
                </c:pt>
                <c:pt idx="5">
                  <c:v>4</c:v>
                </c:pt>
                <c:pt idx="6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06A-4ACD-B428-4CAA29EB1C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5819104"/>
        <c:axId val="535811232"/>
      </c:barChart>
      <c:catAx>
        <c:axId val="53581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5811232"/>
        <c:crosses val="autoZero"/>
        <c:auto val="1"/>
        <c:lblAlgn val="ctr"/>
        <c:lblOffset val="100"/>
        <c:noMultiLvlLbl val="0"/>
      </c:catAx>
      <c:valAx>
        <c:axId val="535811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5819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'SEMESTRE EL INFORMADOR'!$A$20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EL INFORMADOR'!$B$20:$G$20</c:f>
              <c:numCache>
                <c:formatCode>General</c:formatCode>
                <c:ptCount val="6"/>
                <c:pt idx="0">
                  <c:v>2</c:v>
                </c:pt>
                <c:pt idx="1">
                  <c:v>49</c:v>
                </c:pt>
                <c:pt idx="2">
                  <c:v>6</c:v>
                </c:pt>
                <c:pt idx="3">
                  <c:v>12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C5-41DE-8850-5C29C60CA7F9}"/>
            </c:ext>
          </c:extLst>
        </c:ser>
        <c:ser>
          <c:idx val="1"/>
          <c:order val="1"/>
          <c:tx>
            <c:strRef>
              <c:f>'SEMESTRE EL INFORMADOR'!$A$21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EL INFORMADOR'!$B$21:$G$21</c:f>
              <c:numCache>
                <c:formatCode>General</c:formatCode>
                <c:ptCount val="6"/>
                <c:pt idx="0">
                  <c:v>6</c:v>
                </c:pt>
                <c:pt idx="1">
                  <c:v>44</c:v>
                </c:pt>
                <c:pt idx="2">
                  <c:v>26</c:v>
                </c:pt>
                <c:pt idx="3">
                  <c:v>5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C5-41DE-8850-5C29C60CA7F9}"/>
            </c:ext>
          </c:extLst>
        </c:ser>
        <c:ser>
          <c:idx val="2"/>
          <c:order val="2"/>
          <c:tx>
            <c:strRef>
              <c:f>'SEMESTRE EL INFORMADOR'!$A$22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EL INFORMADOR'!$B$22:$G$22</c:f>
              <c:numCache>
                <c:formatCode>General</c:formatCode>
                <c:ptCount val="6"/>
                <c:pt idx="0">
                  <c:v>8</c:v>
                </c:pt>
                <c:pt idx="1">
                  <c:v>26</c:v>
                </c:pt>
                <c:pt idx="2">
                  <c:v>29</c:v>
                </c:pt>
                <c:pt idx="3">
                  <c:v>2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C5-41DE-8850-5C29C60CA7F9}"/>
            </c:ext>
          </c:extLst>
        </c:ser>
        <c:ser>
          <c:idx val="3"/>
          <c:order val="3"/>
          <c:tx>
            <c:strRef>
              <c:f>'SEMESTRE EL INFORMADOR'!$A$23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EL INFORMADOR'!$B$23:$G$23</c:f>
              <c:numCache>
                <c:formatCode>General</c:formatCode>
                <c:ptCount val="6"/>
                <c:pt idx="0">
                  <c:v>11</c:v>
                </c:pt>
                <c:pt idx="1">
                  <c:v>48</c:v>
                </c:pt>
                <c:pt idx="2">
                  <c:v>14</c:v>
                </c:pt>
                <c:pt idx="3">
                  <c:v>4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C5-41DE-8850-5C29C60CA7F9}"/>
            </c:ext>
          </c:extLst>
        </c:ser>
        <c:ser>
          <c:idx val="4"/>
          <c:order val="4"/>
          <c:tx>
            <c:strRef>
              <c:f>'SEMESTRE EL INFORMADOR'!$A$24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EL INFORMADOR'!$B$24:$G$24</c:f>
              <c:numCache>
                <c:formatCode>General</c:formatCode>
                <c:ptCount val="6"/>
                <c:pt idx="0">
                  <c:v>4</c:v>
                </c:pt>
                <c:pt idx="1">
                  <c:v>47</c:v>
                </c:pt>
                <c:pt idx="2">
                  <c:v>9</c:v>
                </c:pt>
                <c:pt idx="3">
                  <c:v>20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C5-41DE-8850-5C29C60CA7F9}"/>
            </c:ext>
          </c:extLst>
        </c:ser>
        <c:ser>
          <c:idx val="5"/>
          <c:order val="5"/>
          <c:tx>
            <c:strRef>
              <c:f>'SEMESTRE EL INFORMADOR'!$A$25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'SEMESTRE EL INFORMADOR'!$B$19:$G$19</c:f>
              <c:strCache>
                <c:ptCount val="6"/>
                <c:pt idx="0">
                  <c:v>Economía</c:v>
                </c:pt>
                <c:pt idx="1">
                  <c:v>Político</c:v>
                </c:pt>
                <c:pt idx="2">
                  <c:v>Salud</c:v>
                </c:pt>
                <c:pt idx="3">
                  <c:v>Seguridad 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'SEMESTRE EL INFORMADOR'!$B$25:$G$25</c:f>
              <c:numCache>
                <c:formatCode>General</c:formatCode>
                <c:ptCount val="6"/>
                <c:pt idx="0">
                  <c:v>3</c:v>
                </c:pt>
                <c:pt idx="1">
                  <c:v>62</c:v>
                </c:pt>
                <c:pt idx="2">
                  <c:v>6</c:v>
                </c:pt>
                <c:pt idx="3">
                  <c:v>10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AC5-41DE-8850-5C29C60CA7F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2958416"/>
        <c:axId val="532950872"/>
      </c:barChart>
      <c:catAx>
        <c:axId val="53295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2950872"/>
        <c:crosses val="autoZero"/>
        <c:auto val="1"/>
        <c:lblAlgn val="ctr"/>
        <c:lblOffset val="100"/>
        <c:noMultiLvlLbl val="0"/>
      </c:catAx>
      <c:valAx>
        <c:axId val="532950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32958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Hoja1!$A$28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Hoja1!$B$28:$C$28</c:f>
              <c:numCache>
                <c:formatCode>General</c:formatCode>
                <c:ptCount val="2"/>
                <c:pt idx="0">
                  <c:v>15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5A-44BF-BFA6-41D6660EB8B2}"/>
            </c:ext>
          </c:extLst>
        </c:ser>
        <c:ser>
          <c:idx val="1"/>
          <c:order val="1"/>
          <c:tx>
            <c:strRef>
              <c:f>Hoja1!$A$29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Hoja1!$B$29:$C$29</c:f>
              <c:numCache>
                <c:formatCode>General</c:formatCode>
                <c:ptCount val="2"/>
                <c:pt idx="0">
                  <c:v>12</c:v>
                </c:pt>
                <c:pt idx="1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5A-44BF-BFA6-41D6660EB8B2}"/>
            </c:ext>
          </c:extLst>
        </c:ser>
        <c:ser>
          <c:idx val="2"/>
          <c:order val="2"/>
          <c:tx>
            <c:strRef>
              <c:f>Hoja1!$A$30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Hoja1!$B$30:$C$30</c:f>
              <c:numCache>
                <c:formatCode>General</c:formatCode>
                <c:ptCount val="2"/>
                <c:pt idx="0">
                  <c:v>9</c:v>
                </c:pt>
                <c:pt idx="1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5A-44BF-BFA6-41D6660EB8B2}"/>
            </c:ext>
          </c:extLst>
        </c:ser>
        <c:ser>
          <c:idx val="3"/>
          <c:order val="3"/>
          <c:tx>
            <c:strRef>
              <c:f>Hoja1!$A$31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Hoja1!$B$31:$C$31</c:f>
              <c:numCache>
                <c:formatCode>General</c:formatCode>
                <c:ptCount val="2"/>
                <c:pt idx="0">
                  <c:v>17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5A-44BF-BFA6-41D6660EB8B2}"/>
            </c:ext>
          </c:extLst>
        </c:ser>
        <c:ser>
          <c:idx val="4"/>
          <c:order val="4"/>
          <c:tx>
            <c:strRef>
              <c:f>Hoja1!$A$32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Hoja1!$B$32:$C$32</c:f>
              <c:numCache>
                <c:formatCode>General</c:formatCode>
                <c:ptCount val="2"/>
                <c:pt idx="0">
                  <c:v>29</c:v>
                </c:pt>
                <c:pt idx="1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5A-44BF-BFA6-41D6660EB8B2}"/>
            </c:ext>
          </c:extLst>
        </c:ser>
        <c:ser>
          <c:idx val="5"/>
          <c:order val="5"/>
          <c:tx>
            <c:strRef>
              <c:f>Hoja1!$A$33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Hoja1!$B$27:$C$27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Hoja1!$B$33:$C$33</c:f>
              <c:numCache>
                <c:formatCode>General</c:formatCode>
                <c:ptCount val="2"/>
                <c:pt idx="0">
                  <c:v>22</c:v>
                </c:pt>
                <c:pt idx="1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55A-44BF-BFA6-41D6660EB8B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39275880"/>
        <c:axId val="639281128"/>
      </c:barChart>
      <c:catAx>
        <c:axId val="639275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639281128"/>
        <c:crosses val="autoZero"/>
        <c:auto val="1"/>
        <c:lblAlgn val="ctr"/>
        <c:lblOffset val="100"/>
        <c:noMultiLvlLbl val="0"/>
      </c:catAx>
      <c:valAx>
        <c:axId val="639281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639275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Hoja1!$A$37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Hoja1!$B$36:$T$36</c:f>
              <c:strCache>
                <c:ptCount val="18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AHG</c:v>
                </c:pt>
                <c:pt idx="9">
                  <c:v>ME</c:v>
                </c:pt>
                <c:pt idx="10">
                  <c:v>MB</c:v>
                </c:pt>
                <c:pt idx="11">
                  <c:v>LMBA</c:v>
                </c:pt>
                <c:pt idx="12">
                  <c:v>OGH</c:v>
                </c:pt>
                <c:pt idx="13">
                  <c:v>GOSG</c:v>
                </c:pt>
                <c:pt idx="14">
                  <c:v>ECA</c:v>
                </c:pt>
                <c:pt idx="15">
                  <c:v>EPN</c:v>
                </c:pt>
                <c:pt idx="16">
                  <c:v>FP</c:v>
                </c:pt>
                <c:pt idx="17">
                  <c:v>MTG</c:v>
                </c:pt>
              </c:strCache>
              <c:extLst/>
            </c:strRef>
          </c:cat>
          <c:val>
            <c:numRef>
              <c:f>Hoja1!$B$37:$T$37</c:f>
              <c:numCache>
                <c:formatCode>General</c:formatCode>
                <c:ptCount val="18"/>
                <c:pt idx="0">
                  <c:v>43</c:v>
                </c:pt>
                <c:pt idx="1">
                  <c:v>14</c:v>
                </c:pt>
                <c:pt idx="2">
                  <c:v>11</c:v>
                </c:pt>
                <c:pt idx="3">
                  <c:v>4</c:v>
                </c:pt>
                <c:pt idx="5">
                  <c:v>4</c:v>
                </c:pt>
                <c:pt idx="6">
                  <c:v>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1F6-4108-BAD2-E4E1CCE2EA72}"/>
            </c:ext>
          </c:extLst>
        </c:ser>
        <c:ser>
          <c:idx val="1"/>
          <c:order val="1"/>
          <c:tx>
            <c:strRef>
              <c:f>Hoja1!$A$38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Hoja1!$B$36:$T$36</c:f>
              <c:strCache>
                <c:ptCount val="18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AHG</c:v>
                </c:pt>
                <c:pt idx="9">
                  <c:v>ME</c:v>
                </c:pt>
                <c:pt idx="10">
                  <c:v>MB</c:v>
                </c:pt>
                <c:pt idx="11">
                  <c:v>LMBA</c:v>
                </c:pt>
                <c:pt idx="12">
                  <c:v>OGH</c:v>
                </c:pt>
                <c:pt idx="13">
                  <c:v>GOSG</c:v>
                </c:pt>
                <c:pt idx="14">
                  <c:v>ECA</c:v>
                </c:pt>
                <c:pt idx="15">
                  <c:v>EPN</c:v>
                </c:pt>
                <c:pt idx="16">
                  <c:v>FP</c:v>
                </c:pt>
                <c:pt idx="17">
                  <c:v>MTG</c:v>
                </c:pt>
              </c:strCache>
              <c:extLst/>
            </c:strRef>
          </c:cat>
          <c:val>
            <c:numRef>
              <c:f>Hoja1!$B$38:$T$38</c:f>
              <c:numCache>
                <c:formatCode>General</c:formatCode>
                <c:ptCount val="18"/>
                <c:pt idx="0">
                  <c:v>88</c:v>
                </c:pt>
                <c:pt idx="1">
                  <c:v>26</c:v>
                </c:pt>
                <c:pt idx="2">
                  <c:v>7</c:v>
                </c:pt>
                <c:pt idx="3">
                  <c:v>7</c:v>
                </c:pt>
                <c:pt idx="6">
                  <c:v>2</c:v>
                </c:pt>
                <c:pt idx="7">
                  <c:v>17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D1F6-4108-BAD2-E4E1CCE2EA72}"/>
            </c:ext>
          </c:extLst>
        </c:ser>
        <c:ser>
          <c:idx val="2"/>
          <c:order val="2"/>
          <c:tx>
            <c:strRef>
              <c:f>Hoja1!$A$39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Hoja1!$B$36:$T$36</c:f>
              <c:strCache>
                <c:ptCount val="18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AHG</c:v>
                </c:pt>
                <c:pt idx="9">
                  <c:v>ME</c:v>
                </c:pt>
                <c:pt idx="10">
                  <c:v>MB</c:v>
                </c:pt>
                <c:pt idx="11">
                  <c:v>LMBA</c:v>
                </c:pt>
                <c:pt idx="12">
                  <c:v>OGH</c:v>
                </c:pt>
                <c:pt idx="13">
                  <c:v>GOSG</c:v>
                </c:pt>
                <c:pt idx="14">
                  <c:v>ECA</c:v>
                </c:pt>
                <c:pt idx="15">
                  <c:v>EPN</c:v>
                </c:pt>
                <c:pt idx="16">
                  <c:v>FP</c:v>
                </c:pt>
                <c:pt idx="17">
                  <c:v>MTG</c:v>
                </c:pt>
              </c:strCache>
              <c:extLst/>
            </c:strRef>
          </c:cat>
          <c:val>
            <c:numRef>
              <c:f>Hoja1!$B$39:$T$39</c:f>
              <c:numCache>
                <c:formatCode>General</c:formatCode>
                <c:ptCount val="18"/>
                <c:pt idx="0">
                  <c:v>112</c:v>
                </c:pt>
                <c:pt idx="1">
                  <c:v>24</c:v>
                </c:pt>
                <c:pt idx="2">
                  <c:v>13</c:v>
                </c:pt>
                <c:pt idx="3">
                  <c:v>6</c:v>
                </c:pt>
                <c:pt idx="7">
                  <c:v>21</c:v>
                </c:pt>
                <c:pt idx="8">
                  <c:v>3</c:v>
                </c:pt>
                <c:pt idx="9">
                  <c:v>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D1F6-4108-BAD2-E4E1CCE2EA72}"/>
            </c:ext>
          </c:extLst>
        </c:ser>
        <c:ser>
          <c:idx val="3"/>
          <c:order val="3"/>
          <c:tx>
            <c:strRef>
              <c:f>Hoja1!$A$40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Hoja1!$B$36:$T$36</c:f>
              <c:strCache>
                <c:ptCount val="18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AHG</c:v>
                </c:pt>
                <c:pt idx="9">
                  <c:v>ME</c:v>
                </c:pt>
                <c:pt idx="10">
                  <c:v>MB</c:v>
                </c:pt>
                <c:pt idx="11">
                  <c:v>LMBA</c:v>
                </c:pt>
                <c:pt idx="12">
                  <c:v>OGH</c:v>
                </c:pt>
                <c:pt idx="13">
                  <c:v>GOSG</c:v>
                </c:pt>
                <c:pt idx="14">
                  <c:v>ECA</c:v>
                </c:pt>
                <c:pt idx="15">
                  <c:v>EPN</c:v>
                </c:pt>
                <c:pt idx="16">
                  <c:v>FP</c:v>
                </c:pt>
                <c:pt idx="17">
                  <c:v>MTG</c:v>
                </c:pt>
              </c:strCache>
              <c:extLst/>
            </c:strRef>
          </c:cat>
          <c:val>
            <c:numRef>
              <c:f>Hoja1!$B$40:$T$40</c:f>
              <c:numCache>
                <c:formatCode>General</c:formatCode>
                <c:ptCount val="18"/>
                <c:pt idx="0">
                  <c:v>71</c:v>
                </c:pt>
                <c:pt idx="1">
                  <c:v>13</c:v>
                </c:pt>
                <c:pt idx="2">
                  <c:v>11</c:v>
                </c:pt>
                <c:pt idx="3">
                  <c:v>15</c:v>
                </c:pt>
                <c:pt idx="7">
                  <c:v>14</c:v>
                </c:pt>
                <c:pt idx="9">
                  <c:v>1</c:v>
                </c:pt>
                <c:pt idx="10">
                  <c:v>11</c:v>
                </c:pt>
                <c:pt idx="11">
                  <c:v>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D1F6-4108-BAD2-E4E1CCE2EA72}"/>
            </c:ext>
          </c:extLst>
        </c:ser>
        <c:ser>
          <c:idx val="4"/>
          <c:order val="4"/>
          <c:tx>
            <c:strRef>
              <c:f>Hoja1!$A$41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Hoja1!$B$36:$T$36</c:f>
              <c:strCache>
                <c:ptCount val="18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AHG</c:v>
                </c:pt>
                <c:pt idx="9">
                  <c:v>ME</c:v>
                </c:pt>
                <c:pt idx="10">
                  <c:v>MB</c:v>
                </c:pt>
                <c:pt idx="11">
                  <c:v>LMBA</c:v>
                </c:pt>
                <c:pt idx="12">
                  <c:v>OGH</c:v>
                </c:pt>
                <c:pt idx="13">
                  <c:v>GOSG</c:v>
                </c:pt>
                <c:pt idx="14">
                  <c:v>ECA</c:v>
                </c:pt>
                <c:pt idx="15">
                  <c:v>EPN</c:v>
                </c:pt>
                <c:pt idx="16">
                  <c:v>FP</c:v>
                </c:pt>
                <c:pt idx="17">
                  <c:v>MTG</c:v>
                </c:pt>
              </c:strCache>
              <c:extLst/>
            </c:strRef>
          </c:cat>
          <c:val>
            <c:numRef>
              <c:f>Hoja1!$B$41:$T$41</c:f>
              <c:numCache>
                <c:formatCode>General</c:formatCode>
                <c:ptCount val="18"/>
                <c:pt idx="0">
                  <c:v>74</c:v>
                </c:pt>
                <c:pt idx="1">
                  <c:v>9</c:v>
                </c:pt>
                <c:pt idx="2">
                  <c:v>30</c:v>
                </c:pt>
                <c:pt idx="3">
                  <c:v>13</c:v>
                </c:pt>
                <c:pt idx="4">
                  <c:v>1</c:v>
                </c:pt>
                <c:pt idx="7">
                  <c:v>13</c:v>
                </c:pt>
                <c:pt idx="12">
                  <c:v>10</c:v>
                </c:pt>
                <c:pt idx="13">
                  <c:v>8</c:v>
                </c:pt>
                <c:pt idx="14">
                  <c:v>4</c:v>
                </c:pt>
                <c:pt idx="15">
                  <c:v>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D1F6-4108-BAD2-E4E1CCE2EA72}"/>
            </c:ext>
          </c:extLst>
        </c:ser>
        <c:ser>
          <c:idx val="5"/>
          <c:order val="5"/>
          <c:tx>
            <c:strRef>
              <c:f>Hoja1!$A$42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Hoja1!$B$36:$T$36</c:f>
              <c:strCache>
                <c:ptCount val="18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  <c:pt idx="4">
                  <c:v>PLN</c:v>
                </c:pt>
                <c:pt idx="5">
                  <c:v>EL</c:v>
                </c:pt>
                <c:pt idx="6">
                  <c:v>CS</c:v>
                </c:pt>
                <c:pt idx="7">
                  <c:v>HLG</c:v>
                </c:pt>
                <c:pt idx="8">
                  <c:v>AHG</c:v>
                </c:pt>
                <c:pt idx="9">
                  <c:v>ME</c:v>
                </c:pt>
                <c:pt idx="10">
                  <c:v>MB</c:v>
                </c:pt>
                <c:pt idx="11">
                  <c:v>LMBA</c:v>
                </c:pt>
                <c:pt idx="12">
                  <c:v>OGH</c:v>
                </c:pt>
                <c:pt idx="13">
                  <c:v>GOSG</c:v>
                </c:pt>
                <c:pt idx="14">
                  <c:v>ECA</c:v>
                </c:pt>
                <c:pt idx="15">
                  <c:v>EPN</c:v>
                </c:pt>
                <c:pt idx="16">
                  <c:v>FP</c:v>
                </c:pt>
                <c:pt idx="17">
                  <c:v>MTG</c:v>
                </c:pt>
              </c:strCache>
              <c:extLst/>
            </c:strRef>
          </c:cat>
          <c:val>
            <c:numRef>
              <c:f>Hoja1!$B$42:$T$42</c:f>
              <c:numCache>
                <c:formatCode>General</c:formatCode>
                <c:ptCount val="18"/>
                <c:pt idx="0">
                  <c:v>88</c:v>
                </c:pt>
                <c:pt idx="1">
                  <c:v>14</c:v>
                </c:pt>
                <c:pt idx="2">
                  <c:v>15</c:v>
                </c:pt>
                <c:pt idx="3">
                  <c:v>21</c:v>
                </c:pt>
                <c:pt idx="5">
                  <c:v>27</c:v>
                </c:pt>
                <c:pt idx="7">
                  <c:v>11</c:v>
                </c:pt>
                <c:pt idx="9">
                  <c:v>4</c:v>
                </c:pt>
                <c:pt idx="12">
                  <c:v>6</c:v>
                </c:pt>
                <c:pt idx="13">
                  <c:v>2</c:v>
                </c:pt>
                <c:pt idx="15">
                  <c:v>10</c:v>
                </c:pt>
                <c:pt idx="16">
                  <c:v>4</c:v>
                </c:pt>
                <c:pt idx="17">
                  <c:v>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D1F6-4108-BAD2-E4E1CCE2EA7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7020280"/>
        <c:axId val="707026184"/>
      </c:barChart>
      <c:catAx>
        <c:axId val="707020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707026184"/>
        <c:crosses val="autoZero"/>
        <c:auto val="1"/>
        <c:lblAlgn val="ctr"/>
        <c:lblOffset val="100"/>
        <c:noMultiLvlLbl val="0"/>
      </c:catAx>
      <c:valAx>
        <c:axId val="707026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707020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'EL INFORMADOR'!$A$45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 INFORMADOR'!$B$44:$C$44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'EL INFORMADOR'!$B$45:$C$45</c:f>
              <c:numCache>
                <c:formatCode>General</c:formatCode>
                <c:ptCount val="2"/>
                <c:pt idx="0">
                  <c:v>69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60-44CB-8452-4A46B048E4E9}"/>
            </c:ext>
          </c:extLst>
        </c:ser>
        <c:ser>
          <c:idx val="1"/>
          <c:order val="1"/>
          <c:tx>
            <c:strRef>
              <c:f>'EL INFORMADOR'!$A$46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 INFORMADOR'!$B$44:$C$44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'EL INFORMADOR'!$B$46:$C$46</c:f>
              <c:numCache>
                <c:formatCode>General</c:formatCode>
                <c:ptCount val="2"/>
                <c:pt idx="0">
                  <c:v>74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60-44CB-8452-4A46B048E4E9}"/>
            </c:ext>
          </c:extLst>
        </c:ser>
        <c:ser>
          <c:idx val="2"/>
          <c:order val="2"/>
          <c:tx>
            <c:strRef>
              <c:f>'EL INFORMADOR'!$A$47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 INFORMADOR'!$B$44:$C$44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'EL INFORMADOR'!$B$47:$C$47</c:f>
              <c:numCache>
                <c:formatCode>General</c:formatCode>
                <c:ptCount val="2"/>
                <c:pt idx="0">
                  <c:v>63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60-44CB-8452-4A46B048E4E9}"/>
            </c:ext>
          </c:extLst>
        </c:ser>
        <c:ser>
          <c:idx val="3"/>
          <c:order val="3"/>
          <c:tx>
            <c:strRef>
              <c:f>'EL INFORMADOR'!$A$48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 INFORMADOR'!$B$44:$C$44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'EL INFORMADOR'!$B$48:$C$48</c:f>
              <c:numCache>
                <c:formatCode>General</c:formatCode>
                <c:ptCount val="2"/>
                <c:pt idx="0">
                  <c:v>74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60-44CB-8452-4A46B048E4E9}"/>
            </c:ext>
          </c:extLst>
        </c:ser>
        <c:ser>
          <c:idx val="4"/>
          <c:order val="4"/>
          <c:tx>
            <c:strRef>
              <c:f>'EL INFORMADOR'!$A$49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 INFORMADOR'!$B$44:$C$44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'EL INFORMADOR'!$B$49:$C$49</c:f>
              <c:numCache>
                <c:formatCode>General</c:formatCode>
                <c:ptCount val="2"/>
                <c:pt idx="0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60-44CB-8452-4A46B048E4E9}"/>
            </c:ext>
          </c:extLst>
        </c:ser>
        <c:ser>
          <c:idx val="5"/>
          <c:order val="5"/>
          <c:tx>
            <c:strRef>
              <c:f>'EL INFORMADOR'!$A$50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 INFORMADOR'!$B$44:$C$44</c:f>
              <c:strCache>
                <c:ptCount val="2"/>
                <c:pt idx="0">
                  <c:v>Posición crítica</c:v>
                </c:pt>
                <c:pt idx="1">
                  <c:v>Positiva</c:v>
                </c:pt>
              </c:strCache>
            </c:strRef>
          </c:cat>
          <c:val>
            <c:numRef>
              <c:f>'EL INFORMADOR'!$B$50:$C$50</c:f>
              <c:numCache>
                <c:formatCode>General</c:formatCode>
                <c:ptCount val="2"/>
                <c:pt idx="0">
                  <c:v>81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560-44CB-8452-4A46B048E4E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91056560"/>
        <c:axId val="591059512"/>
      </c:barChart>
      <c:catAx>
        <c:axId val="59105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91059512"/>
        <c:crosses val="autoZero"/>
        <c:auto val="1"/>
        <c:lblAlgn val="ctr"/>
        <c:lblOffset val="100"/>
        <c:noMultiLvlLbl val="0"/>
      </c:catAx>
      <c:valAx>
        <c:axId val="591059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9105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MURAL!$A$2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MURAL!$B$2:$F$2</c:f>
              <c:numCache>
                <c:formatCode>General</c:formatCode>
                <c:ptCount val="5"/>
                <c:pt idx="0">
                  <c:v>52</c:v>
                </c:pt>
                <c:pt idx="1">
                  <c:v>34</c:v>
                </c:pt>
                <c:pt idx="2">
                  <c:v>14</c:v>
                </c:pt>
                <c:pt idx="3">
                  <c:v>19</c:v>
                </c:pt>
                <c:pt idx="4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47-440F-AC56-4622E2BC9FBB}"/>
            </c:ext>
          </c:extLst>
        </c:ser>
        <c:ser>
          <c:idx val="1"/>
          <c:order val="1"/>
          <c:tx>
            <c:strRef>
              <c:f>MURAL!$A$3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MURAL!$B$3:$F$3</c:f>
              <c:numCache>
                <c:formatCode>General</c:formatCode>
                <c:ptCount val="5"/>
                <c:pt idx="0">
                  <c:v>43</c:v>
                </c:pt>
                <c:pt idx="1">
                  <c:v>27</c:v>
                </c:pt>
                <c:pt idx="2">
                  <c:v>15</c:v>
                </c:pt>
                <c:pt idx="3">
                  <c:v>65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47-440F-AC56-4622E2BC9FBB}"/>
            </c:ext>
          </c:extLst>
        </c:ser>
        <c:ser>
          <c:idx val="2"/>
          <c:order val="2"/>
          <c:tx>
            <c:strRef>
              <c:f>MURAL!$A$4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MURAL!$B$4:$F$4</c:f>
              <c:numCache>
                <c:formatCode>General</c:formatCode>
                <c:ptCount val="5"/>
                <c:pt idx="0">
                  <c:v>33</c:v>
                </c:pt>
                <c:pt idx="1">
                  <c:v>16</c:v>
                </c:pt>
                <c:pt idx="2">
                  <c:v>32</c:v>
                </c:pt>
                <c:pt idx="3">
                  <c:v>63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47-440F-AC56-4622E2BC9FBB}"/>
            </c:ext>
          </c:extLst>
        </c:ser>
        <c:ser>
          <c:idx val="3"/>
          <c:order val="3"/>
          <c:tx>
            <c:strRef>
              <c:f>MURAL!$A$5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MURAL!$B$5:$F$5</c:f>
              <c:numCache>
                <c:formatCode>General</c:formatCode>
                <c:ptCount val="5"/>
                <c:pt idx="0">
                  <c:v>30</c:v>
                </c:pt>
                <c:pt idx="1">
                  <c:v>14</c:v>
                </c:pt>
                <c:pt idx="2">
                  <c:v>45</c:v>
                </c:pt>
                <c:pt idx="3">
                  <c:v>43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47-440F-AC56-4622E2BC9FBB}"/>
            </c:ext>
          </c:extLst>
        </c:ser>
        <c:ser>
          <c:idx val="4"/>
          <c:order val="4"/>
          <c:tx>
            <c:strRef>
              <c:f>MURAL!$A$6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MURAL!$B$6:$F$6</c:f>
              <c:numCache>
                <c:formatCode>General</c:formatCode>
                <c:ptCount val="5"/>
                <c:pt idx="0">
                  <c:v>47</c:v>
                </c:pt>
                <c:pt idx="1">
                  <c:v>23</c:v>
                </c:pt>
                <c:pt idx="2">
                  <c:v>28</c:v>
                </c:pt>
                <c:pt idx="3">
                  <c:v>39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747-440F-AC56-4622E2BC9FBB}"/>
            </c:ext>
          </c:extLst>
        </c:ser>
        <c:ser>
          <c:idx val="5"/>
          <c:order val="5"/>
          <c:tx>
            <c:strRef>
              <c:f>MURAL!$A$7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bin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MURAL!$B$1:$F$1</c:f>
              <c:strCache>
                <c:ptCount val="5"/>
                <c:pt idx="0">
                  <c:v>Política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MURAL!$B$7:$F$7</c:f>
              <c:numCache>
                <c:formatCode>General</c:formatCode>
                <c:ptCount val="5"/>
                <c:pt idx="0">
                  <c:v>37</c:v>
                </c:pt>
                <c:pt idx="1">
                  <c:v>21</c:v>
                </c:pt>
                <c:pt idx="2">
                  <c:v>39</c:v>
                </c:pt>
                <c:pt idx="3">
                  <c:v>29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747-440F-AC56-4622E2BC9F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5003416"/>
        <c:axId val="555011944"/>
      </c:barChart>
      <c:catAx>
        <c:axId val="555003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55011944"/>
        <c:crosses val="autoZero"/>
        <c:auto val="1"/>
        <c:lblAlgn val="ctr"/>
        <c:lblOffset val="100"/>
        <c:noMultiLvlLbl val="0"/>
      </c:catAx>
      <c:valAx>
        <c:axId val="555011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bin"/>
                <a:ea typeface="+mn-ea"/>
                <a:cs typeface="+mn-cs"/>
              </a:defRPr>
            </a:pPr>
            <a:endParaRPr lang="es-US"/>
          </a:p>
        </c:txPr>
        <c:crossAx val="555003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bin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bin"/>
        </a:defRPr>
      </a:pPr>
      <a:endParaRPr lang="es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F4E81-13BD-4945-9F78-D9BA25F25DF2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37FA4-A320-448E-86CD-C22C25D2D5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1117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 /><Relationship Id="rId1" Type="http://schemas.openxmlformats.org/officeDocument/2006/relationships/notesMaster" Target="../notesMasters/notesMaster1.xml" 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 /><Relationship Id="rId1" Type="http://schemas.openxmlformats.org/officeDocument/2006/relationships/notesMaster" Target="../notesMasters/notesMaster1.xml" 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 /><Relationship Id="rId1" Type="http://schemas.openxmlformats.org/officeDocument/2006/relationships/notesMaster" Target="../notesMasters/notesMaster1.xml" 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 /><Relationship Id="rId1" Type="http://schemas.openxmlformats.org/officeDocument/2006/relationships/notesMaster" Target="../notesMasters/notesMaster1.xml" 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 /><Relationship Id="rId1" Type="http://schemas.openxmlformats.org/officeDocument/2006/relationships/notesMaster" Target="../notesMasters/notesMaster1.xml" 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 /><Relationship Id="rId1" Type="http://schemas.openxmlformats.org/officeDocument/2006/relationships/notesMaster" Target="../notesMasters/notesMaster1.xml" 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 /><Relationship Id="rId1" Type="http://schemas.openxmlformats.org/officeDocument/2006/relationships/notesMaster" Target="../notesMasters/notesMaster1.xml" 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 /><Relationship Id="rId1" Type="http://schemas.openxmlformats.org/officeDocument/2006/relationships/notesMaster" Target="../notesMasters/notesMaster1.xml" 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 /><Relationship Id="rId1" Type="http://schemas.openxmlformats.org/officeDocument/2006/relationships/notesMaster" Target="../notesMasters/notesMaster1.xml" 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 /><Relationship Id="rId1" Type="http://schemas.openxmlformats.org/officeDocument/2006/relationships/notesMaster" Target="../notesMasters/notesMaster1.xml" 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 /><Relationship Id="rId1" Type="http://schemas.openxmlformats.org/officeDocument/2006/relationships/notesMaster" Target="../notesMasters/notesMaster1.xml" 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 /><Relationship Id="rId1" Type="http://schemas.openxmlformats.org/officeDocument/2006/relationships/notesMaster" Target="../notesMasters/notesMaster1.xml" 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 /><Relationship Id="rId1" Type="http://schemas.openxmlformats.org/officeDocument/2006/relationships/notesMaster" Target="../notesMasters/notesMaster1.xml" 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7417011db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7417011db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g7417011db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59897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0689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3528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7417011db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7417011dbe_1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g7417011dbe_1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29189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70135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45375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21342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33795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91286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16611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9013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7417011dbe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7417011dbe_1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g7417011dbe_1_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33433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47698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7417011db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7417011dbe_1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g7417011dbe_1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259954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67922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75612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17960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08130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46470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74706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56717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5695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7417011db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7417011dbe_1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g7417011dbe_1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37646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7417011db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7417011dbe_1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g7417011dbe_1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56425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31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27927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32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81131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33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14639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34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95233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35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06521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36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24152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37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08726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38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80821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7417011dbe_1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5" name="Google Shape;575;g7417011dbe_1_10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g7417011dbe_1_10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39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8995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6062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2865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6135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9128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6808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48863"/>
            <a:ext cx="9144000" cy="24439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87086"/>
            <a:ext cx="9144000" cy="169485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9589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8259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73746"/>
            <a:ext cx="2628900" cy="59490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73746"/>
            <a:ext cx="7734300" cy="594906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0096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con imagen">
  <p:cSld name="Diapositiva de título con imagen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758588" y="1470850"/>
            <a:ext cx="5690680" cy="1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015" tIns="62490" rIns="125015" bIns="6249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entury Gothic"/>
              <a:buNone/>
              <a:defRPr sz="81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786261" y="5217002"/>
            <a:ext cx="4367531" cy="972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015" tIns="62490" rIns="125015" bIns="62490" anchor="t" anchorCtr="0">
            <a:noAutofit/>
          </a:bodyPr>
          <a:lstStyle>
            <a:lvl1pPr marL="625018" lvl="0" indent="-312510" algn="l">
              <a:lnSpc>
                <a:spcPct val="90000"/>
              </a:lnSpc>
              <a:spcBef>
                <a:spcPts val="1367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3799" b="0" i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50039" lvl="1" indent="-312510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500" b="1" i="1"/>
            </a:lvl2pPr>
            <a:lvl3pPr marL="1875057" lvl="2" indent="-312510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500" b="1" i="1"/>
            </a:lvl3pPr>
            <a:lvl4pPr marL="2500076" lvl="3" indent="-312510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500" b="1" i="1"/>
            </a:lvl4pPr>
            <a:lvl5pPr marL="3125095" lvl="4" indent="-312510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500" b="1" i="1"/>
            </a:lvl5pPr>
            <a:lvl6pPr marL="3750114" lvl="5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375134" lvl="6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000152" lvl="7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625172" lvl="8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body" idx="2"/>
          </p:nvPr>
        </p:nvSpPr>
        <p:spPr>
          <a:xfrm>
            <a:off x="786261" y="3506241"/>
            <a:ext cx="3629300" cy="972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015" tIns="62490" rIns="125015" bIns="62490" anchor="t" anchorCtr="0">
            <a:noAutofit/>
          </a:bodyPr>
          <a:lstStyle>
            <a:lvl1pPr marL="625018" lvl="0" indent="-312510" algn="l">
              <a:lnSpc>
                <a:spcPct val="90000"/>
              </a:lnSpc>
              <a:spcBef>
                <a:spcPts val="1367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99" b="1" i="0"/>
            </a:lvl1pPr>
            <a:lvl2pPr marL="1250039" lvl="1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2pPr>
            <a:lvl3pPr marL="1875057" lvl="2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3pPr>
            <a:lvl4pPr marL="2500076" lvl="3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4pPr>
            <a:lvl5pPr marL="3125095" lvl="4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5pPr>
            <a:lvl6pPr marL="3750114" lvl="5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375134" lvl="6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000152" lvl="7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625172" lvl="8" indent="-468764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2"/>
          <p:cNvSpPr>
            <a:spLocks noGrp="1"/>
          </p:cNvSpPr>
          <p:nvPr>
            <p:ph type="pic" idx="3"/>
          </p:nvPr>
        </p:nvSpPr>
        <p:spPr>
          <a:xfrm>
            <a:off x="4614956" y="3"/>
            <a:ext cx="7585924" cy="609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015" tIns="62490" rIns="125015" bIns="6249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367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Char char="•"/>
              <a:defRPr sz="3299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699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7503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10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50107"/>
            <a:ext cx="10515600" cy="292009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97826"/>
            <a:ext cx="10515600" cy="153560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68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68730"/>
            <a:ext cx="5181600" cy="445407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68730"/>
            <a:ext cx="5181600" cy="445407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809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73747"/>
            <a:ext cx="10515600" cy="13568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720857"/>
            <a:ext cx="5157787" cy="8433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64223"/>
            <a:ext cx="5157787" cy="377158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20857"/>
            <a:ext cx="5183188" cy="8433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64223"/>
            <a:ext cx="5183188" cy="377158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565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913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779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67995"/>
            <a:ext cx="3932237" cy="163798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10740"/>
            <a:ext cx="6172200" cy="49886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05977"/>
            <a:ext cx="3932237" cy="39015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7487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67995"/>
            <a:ext cx="3932237" cy="163798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010740"/>
            <a:ext cx="6172200" cy="498869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05977"/>
            <a:ext cx="3932237" cy="39015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4991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3747"/>
            <a:ext cx="10515600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68730"/>
            <a:ext cx="10515600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06431"/>
            <a:ext cx="274320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95645-5EF1-443E-8D97-0E777A469A94}" type="datetimeFigureOut">
              <a:rPr lang="es-MX" smtClean="0"/>
              <a:t>01/09/2020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06431"/>
            <a:ext cx="411480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06431"/>
            <a:ext cx="274320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7110D-9D3D-4139-AAA1-590DBD70F4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049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2.xml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6.jpg" /><Relationship Id="rId4" Type="http://schemas.openxmlformats.org/officeDocument/2006/relationships/chart" Target="../charts/chart7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8.xml" /><Relationship Id="rId4" Type="http://schemas.openxmlformats.org/officeDocument/2006/relationships/image" Target="../media/image6.jp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12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7.png" /><Relationship Id="rId4" Type="http://schemas.openxmlformats.org/officeDocument/2006/relationships/chart" Target="../charts/chart9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7.png" /><Relationship Id="rId4" Type="http://schemas.openxmlformats.org/officeDocument/2006/relationships/chart" Target="../charts/chart10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7.png" /><Relationship Id="rId4" Type="http://schemas.openxmlformats.org/officeDocument/2006/relationships/chart" Target="../charts/chart11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12.xml" /><Relationship Id="rId4" Type="http://schemas.openxmlformats.org/officeDocument/2006/relationships/image" Target="../media/image5.png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7.png" /><Relationship Id="rId4" Type="http://schemas.openxmlformats.org/officeDocument/2006/relationships/chart" Target="../charts/chart13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7.png" /><Relationship Id="rId4" Type="http://schemas.openxmlformats.org/officeDocument/2006/relationships/chart" Target="../charts/chart14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15.xml" /><Relationship Id="rId4" Type="http://schemas.openxmlformats.org/officeDocument/2006/relationships/image" Target="../media/image7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2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7.png" /><Relationship Id="rId4" Type="http://schemas.openxmlformats.org/officeDocument/2006/relationships/chart" Target="../charts/chart16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21.xml" /><Relationship Id="rId1" Type="http://schemas.openxmlformats.org/officeDocument/2006/relationships/slideLayout" Target="../slideLayouts/slideLayout12.xml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2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8.png" /><Relationship Id="rId4" Type="http://schemas.openxmlformats.org/officeDocument/2006/relationships/chart" Target="../charts/chart17.xml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3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8.png" /><Relationship Id="rId4" Type="http://schemas.openxmlformats.org/officeDocument/2006/relationships/chart" Target="../charts/chart18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4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8.png" /><Relationship Id="rId4" Type="http://schemas.openxmlformats.org/officeDocument/2006/relationships/chart" Target="../charts/chart19.xml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5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8.png" /><Relationship Id="rId4" Type="http://schemas.openxmlformats.org/officeDocument/2006/relationships/chart" Target="../charts/chart20.xml" 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6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8.png" /><Relationship Id="rId4" Type="http://schemas.openxmlformats.org/officeDocument/2006/relationships/chart" Target="../charts/chart21.xml" 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7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8.png" /><Relationship Id="rId4" Type="http://schemas.openxmlformats.org/officeDocument/2006/relationships/chart" Target="../charts/chart22.xml" 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8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8.png" /><Relationship Id="rId4" Type="http://schemas.openxmlformats.org/officeDocument/2006/relationships/chart" Target="../charts/chart23.xml" 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9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8.png" /><Relationship Id="rId4" Type="http://schemas.openxmlformats.org/officeDocument/2006/relationships/chart" Target="../charts/chart24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2.xml" 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30.xml" /><Relationship Id="rId1" Type="http://schemas.openxmlformats.org/officeDocument/2006/relationships/slideLayout" Target="../slideLayouts/slideLayout12.xml" 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31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9.png" /><Relationship Id="rId4" Type="http://schemas.openxmlformats.org/officeDocument/2006/relationships/chart" Target="../charts/chart25.xml" 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32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9.png" /><Relationship Id="rId4" Type="http://schemas.openxmlformats.org/officeDocument/2006/relationships/chart" Target="../charts/chart26.xml" 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33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9.png" /><Relationship Id="rId4" Type="http://schemas.openxmlformats.org/officeDocument/2006/relationships/chart" Target="../charts/chart27.xml" 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34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9.png" /><Relationship Id="rId4" Type="http://schemas.openxmlformats.org/officeDocument/2006/relationships/chart" Target="../charts/chart28.xml" 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35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9.png" /><Relationship Id="rId4" Type="http://schemas.openxmlformats.org/officeDocument/2006/relationships/chart" Target="../charts/chart29.xml" 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36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9.png" /><Relationship Id="rId4" Type="http://schemas.openxmlformats.org/officeDocument/2006/relationships/chart" Target="../charts/chart30.xml" 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37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31.xml" /><Relationship Id="rId4" Type="http://schemas.openxmlformats.org/officeDocument/2006/relationships/image" Target="../media/image9.png" 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38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9.png" /><Relationship Id="rId4" Type="http://schemas.openxmlformats.org/officeDocument/2006/relationships/chart" Target="../charts/chart32.xml" 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39.xml" /><Relationship Id="rId1" Type="http://schemas.openxmlformats.org/officeDocument/2006/relationships/slideLayout" Target="../slideLayouts/slideLayout12.xml" /><Relationship Id="rId4" Type="http://schemas.openxmlformats.org/officeDocument/2006/relationships/image" Target="../media/image2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6.jpg" /><Relationship Id="rId4" Type="http://schemas.openxmlformats.org/officeDocument/2006/relationships/chart" Target="../charts/char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6.jpg" /><Relationship Id="rId4" Type="http://schemas.openxmlformats.org/officeDocument/2006/relationships/chart" Target="../charts/char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6.jpg" /><Relationship Id="rId4" Type="http://schemas.openxmlformats.org/officeDocument/2006/relationships/chart" Target="../charts/chart3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6.jpg" /><Relationship Id="rId4" Type="http://schemas.openxmlformats.org/officeDocument/2006/relationships/chart" Target="../charts/chart4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6.jpg" /><Relationship Id="rId4" Type="http://schemas.openxmlformats.org/officeDocument/2006/relationships/chart" Target="../charts/chart5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6.jpg" /><Relationship Id="rId4" Type="http://schemas.openxmlformats.org/officeDocument/2006/relationships/chart" Target="../charts/char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1"/>
          <p:cNvSpPr txBox="1">
            <a:spLocks noGrp="1"/>
          </p:cNvSpPr>
          <p:nvPr>
            <p:ph type="title"/>
          </p:nvPr>
        </p:nvSpPr>
        <p:spPr>
          <a:xfrm>
            <a:off x="760490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24" name="Google Shape;324;p21"/>
          <p:cNvSpPr txBox="1">
            <a:spLocks noGrp="1"/>
          </p:cNvSpPr>
          <p:nvPr>
            <p:ph type="body" idx="1"/>
          </p:nvPr>
        </p:nvSpPr>
        <p:spPr>
          <a:xfrm>
            <a:off x="78815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25" name="Google Shape;325;p21"/>
          <p:cNvSpPr txBox="1">
            <a:spLocks noGrp="1"/>
          </p:cNvSpPr>
          <p:nvPr>
            <p:ph type="body" idx="2"/>
          </p:nvPr>
        </p:nvSpPr>
        <p:spPr>
          <a:xfrm>
            <a:off x="788150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26" name="Google Shape;326;p21"/>
          <p:cNvSpPr>
            <a:spLocks noGrp="1"/>
          </p:cNvSpPr>
          <p:nvPr>
            <p:ph type="pic" idx="3"/>
          </p:nvPr>
        </p:nvSpPr>
        <p:spPr>
          <a:xfrm>
            <a:off x="4615482" y="-1"/>
            <a:ext cx="7583098" cy="6090077"/>
          </a:xfrm>
          <a:prstGeom prst="rect">
            <a:avLst/>
          </a:prstGeom>
        </p:spPr>
      </p:sp>
      <p:sp>
        <p:nvSpPr>
          <p:cNvPr id="327" name="Google Shape;327;p21"/>
          <p:cNvSpPr/>
          <p:nvPr/>
        </p:nvSpPr>
        <p:spPr>
          <a:xfrm>
            <a:off x="0" y="1"/>
            <a:ext cx="12189828" cy="70199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endParaRPr sz="1799"/>
          </a:p>
        </p:txBody>
      </p:sp>
      <p:pic>
        <p:nvPicPr>
          <p:cNvPr id="328" name="Google Shape;328;p21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4486175" y="1470865"/>
            <a:ext cx="3740919" cy="3550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21"/>
          <p:cNvPicPr preferRelativeResize="0"/>
          <p:nvPr/>
        </p:nvPicPr>
        <p:blipFill rotWithShape="1">
          <a:blip r:embed="rId4" cstate="print">
            <a:alphaModFix/>
          </a:blip>
          <a:srcRect l="26452" t="10435" r="27212" b="8977"/>
          <a:stretch/>
        </p:blipFill>
        <p:spPr>
          <a:xfrm>
            <a:off x="9193371" y="6227291"/>
            <a:ext cx="462562" cy="476006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21"/>
          <p:cNvSpPr txBox="1"/>
          <p:nvPr/>
        </p:nvSpPr>
        <p:spPr>
          <a:xfrm>
            <a:off x="9583432" y="6152364"/>
            <a:ext cx="2445029" cy="625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r>
              <a:rPr lang="es-MX" sz="1399" dirty="0">
                <a:latin typeface="Montserrat"/>
                <a:ea typeface="Montserrat"/>
                <a:cs typeface="Montserrat"/>
                <a:sym typeface="Montserrat"/>
              </a:rPr>
              <a:t>@Observatorio Político Electoral UdeG</a:t>
            </a:r>
            <a:endParaRPr sz="1399" dirty="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10</a:t>
            </a:fld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5D1ABAC-C4F8-41F2-AC0C-33ADA5A60C1F}"/>
              </a:ext>
            </a:extLst>
          </p:cNvPr>
          <p:cNvSpPr txBox="1"/>
          <p:nvPr/>
        </p:nvSpPr>
        <p:spPr>
          <a:xfrm>
            <a:off x="1828800" y="5836983"/>
            <a:ext cx="8534400" cy="120032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algn="just"/>
            <a:r>
              <a:rPr lang="es-ES" sz="800" dirty="0">
                <a:latin typeface="Cabin"/>
              </a:rPr>
              <a:t>•	AMLO: Andrés Manuel López Obrador. Presidente de México. </a:t>
            </a:r>
          </a:p>
          <a:p>
            <a:pPr algn="just"/>
            <a:r>
              <a:rPr lang="es-ES" sz="800" dirty="0">
                <a:latin typeface="Cabin"/>
              </a:rPr>
              <a:t>•	AN: Actores del Ámbito Nacional.</a:t>
            </a:r>
          </a:p>
          <a:p>
            <a:pPr algn="just"/>
            <a:r>
              <a:rPr lang="es-ES" sz="800" dirty="0">
                <a:latin typeface="Cabin"/>
              </a:rPr>
              <a:t>•	EAR: Enrique Alfaro Ramírez. Gobernador de Jalisco.</a:t>
            </a:r>
          </a:p>
          <a:p>
            <a:pPr algn="just"/>
            <a:r>
              <a:rPr lang="es-ES" sz="800" dirty="0">
                <a:latin typeface="Cabin"/>
              </a:rPr>
              <a:t>•	AL: Actores del Ámbito Local. </a:t>
            </a:r>
          </a:p>
          <a:p>
            <a:pPr algn="just"/>
            <a:r>
              <a:rPr lang="es-ES" sz="800" dirty="0">
                <a:latin typeface="Cabin"/>
              </a:rPr>
              <a:t>•	PLN: Pablo Lemus Navarro. Presidente municipal de Zapopan.</a:t>
            </a:r>
          </a:p>
          <a:p>
            <a:pPr algn="just"/>
            <a:r>
              <a:rPr lang="es-ES" sz="800" dirty="0">
                <a:latin typeface="Cabin"/>
              </a:rPr>
              <a:t>•	EL: Emilio Lozoya. Ex director de PEMEX.</a:t>
            </a:r>
          </a:p>
          <a:p>
            <a:pPr algn="just"/>
            <a:r>
              <a:rPr lang="es-ES" sz="800" dirty="0">
                <a:latin typeface="Cabin"/>
              </a:rPr>
              <a:t>•	CS: Claudia Sheinbaum. Jefa de Gobierno de la CDMX.</a:t>
            </a:r>
          </a:p>
          <a:p>
            <a:pPr algn="just"/>
            <a:r>
              <a:rPr lang="es-ES" sz="800" dirty="0">
                <a:latin typeface="Cabin"/>
              </a:rPr>
              <a:t>•	HLG: Hugo López Gatell. Subsecretario de Prevención y Promoción de la Salud.</a:t>
            </a:r>
          </a:p>
          <a:p>
            <a:pPr algn="just"/>
            <a:r>
              <a:rPr lang="es-ES" sz="800" dirty="0">
                <a:latin typeface="Cabin"/>
              </a:rPr>
              <a:t>•	AHG: Arturo Herrera Gutiérrez. Secretario de Hacienda y Crédito Público de México</a:t>
            </a:r>
          </a:p>
          <a:p>
            <a:pPr algn="just"/>
            <a:r>
              <a:rPr lang="es-ES" sz="800" dirty="0">
                <a:latin typeface="Cabin"/>
              </a:rPr>
              <a:t>•	ME: Marcelo Ebrard. Secretario de Relaciones Exteriores de México.</a:t>
            </a:r>
          </a:p>
          <a:p>
            <a:pPr algn="just"/>
            <a:r>
              <a:rPr lang="es-ES" sz="800" dirty="0">
                <a:latin typeface="Cabin"/>
              </a:rPr>
              <a:t>•	MB: Manuel Bartlett. Director general de la Comisión Federal de Electricidad.</a:t>
            </a:r>
          </a:p>
          <a:p>
            <a:pPr algn="just"/>
            <a:r>
              <a:rPr lang="es-ES" sz="800" dirty="0">
                <a:latin typeface="Cabin"/>
              </a:rPr>
              <a:t>•	LMBA: León Manuel Bartlett Álvarez. Hijo de Manuel Bartlett.</a:t>
            </a:r>
          </a:p>
          <a:p>
            <a:pPr algn="just"/>
            <a:r>
              <a:rPr lang="es-ES" sz="800" dirty="0">
                <a:latin typeface="Cabin"/>
              </a:rPr>
              <a:t>•	OGH: Omar García Harfuch. Secretario de Seguridad Ciudadana de la CDMX.</a:t>
            </a:r>
          </a:p>
          <a:p>
            <a:pPr algn="just"/>
            <a:r>
              <a:rPr lang="es-ES" sz="800" dirty="0">
                <a:latin typeface="Cabin"/>
              </a:rPr>
              <a:t>•	GOSG: Gerardo Octavio Solís Gómez. Fiscal general del Estado de Jalisco.</a:t>
            </a:r>
          </a:p>
          <a:p>
            <a:pPr algn="just"/>
            <a:r>
              <a:rPr lang="es-ES" sz="800" dirty="0">
                <a:latin typeface="Cabin"/>
              </a:rPr>
              <a:t>•	ECA: Eduardo Cervantes Aguilar. Presidente municipal de Ixtlahuacán de los Membrillos.</a:t>
            </a:r>
          </a:p>
          <a:p>
            <a:pPr algn="just"/>
            <a:r>
              <a:rPr lang="es-ES" sz="800" dirty="0">
                <a:latin typeface="Cabin"/>
              </a:rPr>
              <a:t>•	EPN: Enrique Peña Nieto. Ex presidente de México.</a:t>
            </a:r>
          </a:p>
          <a:p>
            <a:pPr algn="just"/>
            <a:r>
              <a:rPr lang="es-ES" sz="800" dirty="0">
                <a:latin typeface="Cabin"/>
              </a:rPr>
              <a:t>•                  FP: Fela Pelayo. Ex Secretaria de Igualdad Sustantiva entre Mujeres y Hombres.</a:t>
            </a:r>
          </a:p>
          <a:p>
            <a:pPr algn="just"/>
            <a:r>
              <a:rPr lang="es-ES" sz="800" dirty="0">
                <a:latin typeface="Cabin"/>
              </a:rPr>
              <a:t>•                  MTG: Macedonio Salomón Tamez Guajardo. Ex coordinador del Gabinete de Seguridad.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977319D4-1151-4C59-BF59-C12DAEDB0FD2}"/>
              </a:ext>
            </a:extLst>
          </p:cNvPr>
          <p:cNvGraphicFramePr>
            <a:graphicFrameLocks/>
          </p:cNvGraphicFramePr>
          <p:nvPr/>
        </p:nvGraphicFramePr>
        <p:xfrm>
          <a:off x="0" y="1730608"/>
          <a:ext cx="12189830" cy="4106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 descr="Imagen que contiene pájaro, flor, ave&#10;&#10;Descripción generada automáticamente">
            <a:extLst>
              <a:ext uri="{FF2B5EF4-FFF2-40B4-BE49-F238E27FC236}">
                <a16:creationId xmlns:a16="http://schemas.microsoft.com/office/drawing/2014/main" id="{62669398-DB07-462B-806D-1C26BDDAE0B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29" b="38900"/>
          <a:stretch/>
        </p:blipFill>
        <p:spPr>
          <a:xfrm>
            <a:off x="4753636" y="665815"/>
            <a:ext cx="2684727" cy="53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616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Valoración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11</a:t>
            </a:fld>
            <a:endParaRPr lang="es-MX"/>
          </a:p>
        </p:txBody>
      </p:sp>
      <p:pic>
        <p:nvPicPr>
          <p:cNvPr id="2" name="Imagen 1" descr="Imagen que contiene pájaro, flor, ave&#10;&#10;Descripción generada automáticamente">
            <a:extLst>
              <a:ext uri="{FF2B5EF4-FFF2-40B4-BE49-F238E27FC236}">
                <a16:creationId xmlns:a16="http://schemas.microsoft.com/office/drawing/2014/main" id="{EF9AD59B-13DA-445E-BB4D-24E60F447D3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29" b="38900"/>
          <a:stretch/>
        </p:blipFill>
        <p:spPr>
          <a:xfrm>
            <a:off x="4753636" y="665815"/>
            <a:ext cx="2684727" cy="536174"/>
          </a:xfrm>
          <a:prstGeom prst="rect">
            <a:avLst/>
          </a:prstGeom>
        </p:spPr>
      </p:pic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55882F85-7477-4F86-B860-C52D71DB5A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661388"/>
              </p:ext>
            </p:extLst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88961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3"/>
          <p:cNvSpPr txBox="1">
            <a:spLocks noGrp="1"/>
          </p:cNvSpPr>
          <p:nvPr>
            <p:ph type="title"/>
          </p:nvPr>
        </p:nvSpPr>
        <p:spPr>
          <a:xfrm>
            <a:off x="760490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55" name="Google Shape;355;p23"/>
          <p:cNvSpPr txBox="1">
            <a:spLocks noGrp="1"/>
          </p:cNvSpPr>
          <p:nvPr>
            <p:ph type="body" idx="1"/>
          </p:nvPr>
        </p:nvSpPr>
        <p:spPr>
          <a:xfrm>
            <a:off x="78815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6" name="Google Shape;356;p23"/>
          <p:cNvSpPr txBox="1">
            <a:spLocks noGrp="1"/>
          </p:cNvSpPr>
          <p:nvPr>
            <p:ph type="body" idx="2"/>
          </p:nvPr>
        </p:nvSpPr>
        <p:spPr>
          <a:xfrm>
            <a:off x="788150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7" name="Google Shape;357;p23"/>
          <p:cNvSpPr>
            <a:spLocks noGrp="1"/>
          </p:cNvSpPr>
          <p:nvPr>
            <p:ph type="pic" idx="3"/>
          </p:nvPr>
        </p:nvSpPr>
        <p:spPr>
          <a:xfrm>
            <a:off x="4615482" y="-1"/>
            <a:ext cx="7583098" cy="6090077"/>
          </a:xfrm>
          <a:prstGeom prst="rect">
            <a:avLst/>
          </a:prstGeom>
        </p:spPr>
      </p:sp>
      <p:pic>
        <p:nvPicPr>
          <p:cNvPr id="358" name="Google Shape;358;p23"/>
          <p:cNvPicPr preferRelativeResize="0"/>
          <p:nvPr/>
        </p:nvPicPr>
        <p:blipFill rotWithShape="1">
          <a:blip r:embed="rId3">
            <a:alphaModFix/>
          </a:blip>
          <a:srcRect l="29545" t="26735" r="16104" b="18780"/>
          <a:stretch/>
        </p:blipFill>
        <p:spPr>
          <a:xfrm>
            <a:off x="-84084" y="-1"/>
            <a:ext cx="12360167" cy="714178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23"/>
          <p:cNvSpPr txBox="1"/>
          <p:nvPr/>
        </p:nvSpPr>
        <p:spPr>
          <a:xfrm>
            <a:off x="2173" y="3024081"/>
            <a:ext cx="12092291" cy="693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9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“Cobertura de procesos políticos en prensa escrita de Jalisco”</a:t>
            </a:r>
            <a:endParaRPr sz="2999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0" name="Google Shape;360;p23"/>
          <p:cNvSpPr txBox="1"/>
          <p:nvPr/>
        </p:nvSpPr>
        <p:spPr>
          <a:xfrm>
            <a:off x="2256769" y="3507137"/>
            <a:ext cx="7583097" cy="533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3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Febrero – Julio</a:t>
            </a:r>
          </a:p>
          <a:p>
            <a:pPr algn="ctr"/>
            <a:r>
              <a:rPr lang="es-MX" sz="23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MURAL</a:t>
            </a:r>
          </a:p>
        </p:txBody>
      </p:sp>
    </p:spTree>
    <p:extLst>
      <p:ext uri="{BB962C8B-B14F-4D97-AF65-F5344CB8AC3E}">
        <p14:creationId xmlns:p14="http://schemas.microsoft.com/office/powerpoint/2010/main" val="1764711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Temas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13</a:t>
            </a:fld>
            <a:endParaRPr lang="es-MX"/>
          </a:p>
        </p:txBody>
      </p:sp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027F357D-37BA-4893-BB79-36EFF9030B3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" name="Imagen 5" descr="Imagen que contiene dibujo&#10;&#10;Descripción generada automáticamente">
            <a:extLst>
              <a:ext uri="{FF2B5EF4-FFF2-40B4-BE49-F238E27FC236}">
                <a16:creationId xmlns:a16="http://schemas.microsoft.com/office/drawing/2014/main" id="{2ADE2896-3931-480A-B147-1D7F4D6A70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5" y="95702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915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Ámbito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14</a:t>
            </a:fld>
            <a:endParaRPr lang="es-MX"/>
          </a:p>
        </p:txBody>
      </p:sp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B140F892-6384-4CAB-87CC-13EBBFDDDDE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9" name="Imagen 8" descr="Imagen que contiene dibujo&#10;&#10;Descripción generada automáticamente">
            <a:extLst>
              <a:ext uri="{FF2B5EF4-FFF2-40B4-BE49-F238E27FC236}">
                <a16:creationId xmlns:a16="http://schemas.microsoft.com/office/drawing/2014/main" id="{708DFBC5-5FC0-47C0-958B-9A97731849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5" y="95702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400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 destacados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15</a:t>
            </a:fld>
            <a:endParaRPr lang="es-MX"/>
          </a:p>
        </p:txBody>
      </p:sp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B741F912-DA37-4243-8D1D-B264CB09240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Imagen 2" descr="Imagen que contiene dibujo&#10;&#10;Descripción generada automáticamente">
            <a:extLst>
              <a:ext uri="{FF2B5EF4-FFF2-40B4-BE49-F238E27FC236}">
                <a16:creationId xmlns:a16="http://schemas.microsoft.com/office/drawing/2014/main" id="{D2CCB6DA-79D5-4CF5-B9C2-7CC2A53AE6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5" y="95702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1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magen que contiene dibujo&#10;&#10;Descripción generada automáticamente">
            <a:extLst>
              <a:ext uri="{FF2B5EF4-FFF2-40B4-BE49-F238E27FC236}">
                <a16:creationId xmlns:a16="http://schemas.microsoft.com/office/drawing/2014/main" id="{DCFFE15C-83F1-4A4F-8657-D45B0CE2A8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5" y="95702"/>
            <a:ext cx="2724150" cy="1676400"/>
          </a:xfrm>
          <a:prstGeom prst="rect">
            <a:avLst/>
          </a:prstGeom>
        </p:spPr>
      </p:pic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16</a:t>
            </a:fld>
            <a:endParaRPr lang="es-MX"/>
          </a:p>
        </p:txBody>
      </p:sp>
      <p:graphicFrame>
        <p:nvGraphicFramePr>
          <p:cNvPr id="12" name="Marcador de contenido 11">
            <a:extLst>
              <a:ext uri="{FF2B5EF4-FFF2-40B4-BE49-F238E27FC236}">
                <a16:creationId xmlns:a16="http://schemas.microsoft.com/office/drawing/2014/main" id="{2F3F5940-7046-468F-A305-D4A1264C8D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609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F1ED1DD6-E923-4385-928E-2C3650EDC539}"/>
              </a:ext>
            </a:extLst>
          </p:cNvPr>
          <p:cNvSpPr txBox="1"/>
          <p:nvPr/>
        </p:nvSpPr>
        <p:spPr>
          <a:xfrm>
            <a:off x="2651679" y="6506431"/>
            <a:ext cx="6888641" cy="46166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AMLO: Andrés Manuel López Obrador. Presidente de México.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GF: Actores del Gabinete Federal.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EAR: Enrique Alfaro Ramírez. Gobernador de Jalisco.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GE: Actores del Gabinete Estatal.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PMAMG: </a:t>
            </a:r>
            <a:r>
              <a:rPr lang="es-ES" sz="800" dirty="0">
                <a:latin typeface="Cabin"/>
              </a:rPr>
              <a:t>Presidentes Municipales del Área Metropolitana de Guadalajara.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PNL: Pablo Lemus Navarro. Presidente Municipal de Zapopan.</a:t>
            </a:r>
          </a:p>
        </p:txBody>
      </p:sp>
    </p:spTree>
    <p:extLst>
      <p:ext uri="{BB962C8B-B14F-4D97-AF65-F5344CB8AC3E}">
        <p14:creationId xmlns:p14="http://schemas.microsoft.com/office/powerpoint/2010/main" val="4044060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Temas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6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17</a:t>
            </a:fld>
            <a:endParaRPr lang="es-MX"/>
          </a:p>
        </p:txBody>
      </p:sp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9995F255-79C2-4716-9F81-C3E32A5F647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Imagen 2" descr="Imagen que contiene dibujo&#10;&#10;Descripción generada automáticamente">
            <a:extLst>
              <a:ext uri="{FF2B5EF4-FFF2-40B4-BE49-F238E27FC236}">
                <a16:creationId xmlns:a16="http://schemas.microsoft.com/office/drawing/2014/main" id="{765C2FC5-413B-4A60-99CF-057C8176D7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5" y="95702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142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Ámbito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18</a:t>
            </a:fld>
            <a:endParaRPr lang="es-MX"/>
          </a:p>
        </p:txBody>
      </p:sp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6F6B79BF-C2EB-4A72-9FBD-0A97B42ADFA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Imagen 2" descr="Imagen que contiene dibujo&#10;&#10;Descripción generada automáticamente">
            <a:extLst>
              <a:ext uri="{FF2B5EF4-FFF2-40B4-BE49-F238E27FC236}">
                <a16:creationId xmlns:a16="http://schemas.microsoft.com/office/drawing/2014/main" id="{7C25C2CE-5837-4606-B606-A6A9BEB661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5" y="95702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866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19</a:t>
            </a:fld>
            <a:endParaRPr lang="es-MX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B0CA594-2D7F-4FF7-A4A4-30BC22A9FCD7}"/>
              </a:ext>
            </a:extLst>
          </p:cNvPr>
          <p:cNvSpPr txBox="1"/>
          <p:nvPr/>
        </p:nvSpPr>
        <p:spPr>
          <a:xfrm>
            <a:off x="2240280" y="6277805"/>
            <a:ext cx="7704406" cy="83099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algn="just"/>
            <a:r>
              <a:rPr lang="es-ES" sz="800" dirty="0">
                <a:latin typeface="Cabin"/>
              </a:rPr>
              <a:t>•	AMLO: Andrés Manuel López Obrador. Presidente de México. </a:t>
            </a:r>
          </a:p>
          <a:p>
            <a:pPr algn="just"/>
            <a:r>
              <a:rPr lang="es-ES" sz="800" dirty="0">
                <a:latin typeface="Cabin"/>
              </a:rPr>
              <a:t>•	AN: Actores del Ámbito Nacional.</a:t>
            </a:r>
          </a:p>
          <a:p>
            <a:pPr algn="just"/>
            <a:r>
              <a:rPr lang="es-ES" sz="800" dirty="0">
                <a:latin typeface="Cabin"/>
              </a:rPr>
              <a:t>•	EAR: Enrique Alfaro Ramírez. Gobernador de Jalisco.</a:t>
            </a:r>
          </a:p>
          <a:p>
            <a:pPr algn="just"/>
            <a:r>
              <a:rPr lang="es-ES" sz="800" dirty="0">
                <a:latin typeface="Cabin"/>
              </a:rPr>
              <a:t>•	AL: Actores del Ámbito Local. </a:t>
            </a:r>
          </a:p>
          <a:p>
            <a:pPr algn="just"/>
            <a:r>
              <a:rPr lang="es-ES" sz="800" dirty="0">
                <a:latin typeface="Cabin"/>
              </a:rPr>
              <a:t>•	PLN: Pablo Lemus Navarro. Presidente municipal de Zapopan.</a:t>
            </a:r>
          </a:p>
          <a:p>
            <a:pPr algn="just"/>
            <a:endParaRPr lang="es-ES" sz="800" dirty="0">
              <a:latin typeface="Cabin"/>
            </a:endParaRPr>
          </a:p>
          <a:p>
            <a:pPr algn="just"/>
            <a:r>
              <a:rPr lang="es-ES" sz="800" dirty="0">
                <a:latin typeface="Cabin"/>
              </a:rPr>
              <a:t>•	EL: Emilio Lozoya. Ex director de PEMEX.</a:t>
            </a:r>
          </a:p>
          <a:p>
            <a:pPr algn="just"/>
            <a:r>
              <a:rPr lang="es-ES" sz="800" dirty="0">
                <a:latin typeface="Cabin"/>
              </a:rPr>
              <a:t>•	CS: Claudia Sheinbaum. Jefa de Gobierno de la CDMX.</a:t>
            </a:r>
          </a:p>
          <a:p>
            <a:pPr algn="just"/>
            <a:r>
              <a:rPr lang="es-ES" sz="800" dirty="0">
                <a:latin typeface="Cabin"/>
              </a:rPr>
              <a:t>•	HLG: Hugo López Gatell. Subsecretario de Prevención y Promoción de la Salud.</a:t>
            </a:r>
          </a:p>
          <a:p>
            <a:pPr algn="just"/>
            <a:r>
              <a:rPr lang="es-ES" sz="800" dirty="0">
                <a:latin typeface="Cabin"/>
              </a:rPr>
              <a:t>•	ME: Marcelo Ebrard. Secretario de Relaciones Exteriores de México.</a:t>
            </a:r>
          </a:p>
          <a:p>
            <a:pPr algn="just"/>
            <a:r>
              <a:rPr lang="es-ES" sz="800" dirty="0">
                <a:latin typeface="Cabin"/>
              </a:rPr>
              <a:t>•	MB: Manuel Bartlett. Director general de la Comisión Federal de Electricidad.</a:t>
            </a:r>
          </a:p>
          <a:p>
            <a:pPr algn="just"/>
            <a:endParaRPr lang="es-ES" sz="800" dirty="0">
              <a:latin typeface="Cabin"/>
            </a:endParaRPr>
          </a:p>
        </p:txBody>
      </p:sp>
      <p:pic>
        <p:nvPicPr>
          <p:cNvPr id="3" name="Imagen 2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539A2A9-E80D-4179-B212-4717679586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5" y="95702"/>
            <a:ext cx="2724150" cy="1676400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78D57E67-D8A6-40EC-A233-FB3C5B4968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966930"/>
              </p:ext>
            </p:extLst>
          </p:nvPr>
        </p:nvGraphicFramePr>
        <p:xfrm>
          <a:off x="0" y="1730609"/>
          <a:ext cx="12192000" cy="4547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1737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2"/>
          <p:cNvSpPr txBox="1">
            <a:spLocks noGrp="1"/>
          </p:cNvSpPr>
          <p:nvPr>
            <p:ph type="title"/>
          </p:nvPr>
        </p:nvSpPr>
        <p:spPr>
          <a:xfrm>
            <a:off x="760490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37" name="Google Shape;337;p22"/>
          <p:cNvSpPr txBox="1">
            <a:spLocks noGrp="1"/>
          </p:cNvSpPr>
          <p:nvPr>
            <p:ph type="body" idx="1"/>
          </p:nvPr>
        </p:nvSpPr>
        <p:spPr>
          <a:xfrm>
            <a:off x="78815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38" name="Google Shape;338;p22"/>
          <p:cNvSpPr txBox="1">
            <a:spLocks noGrp="1"/>
          </p:cNvSpPr>
          <p:nvPr>
            <p:ph type="body" idx="2"/>
          </p:nvPr>
        </p:nvSpPr>
        <p:spPr>
          <a:xfrm>
            <a:off x="788150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39" name="Google Shape;339;p22"/>
          <p:cNvSpPr>
            <a:spLocks noGrp="1"/>
          </p:cNvSpPr>
          <p:nvPr>
            <p:ph type="pic" idx="3"/>
          </p:nvPr>
        </p:nvSpPr>
        <p:spPr>
          <a:xfrm>
            <a:off x="4615482" y="-1"/>
            <a:ext cx="7583098" cy="6090077"/>
          </a:xfrm>
          <a:prstGeom prst="rect">
            <a:avLst/>
          </a:prstGeom>
        </p:spPr>
      </p:sp>
      <p:sp>
        <p:nvSpPr>
          <p:cNvPr id="340" name="Google Shape;340;p22"/>
          <p:cNvSpPr txBox="1"/>
          <p:nvPr/>
        </p:nvSpPr>
        <p:spPr>
          <a:xfrm>
            <a:off x="77795" y="1990514"/>
            <a:ext cx="9140743" cy="128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b" anchorCtr="0">
            <a:noAutofit/>
          </a:bodyPr>
          <a:lstStyle/>
          <a:p>
            <a:pPr algn="ctr"/>
            <a:r>
              <a:rPr lang="es-MX" sz="25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Línea de investigación:</a:t>
            </a:r>
            <a:endParaRPr sz="25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 algn="ctr"/>
            <a:r>
              <a:rPr lang="es-MX" sz="25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Partidos políticos </a:t>
            </a:r>
            <a:endParaRPr sz="25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41" name="Google Shape;341;p22"/>
          <p:cNvSpPr txBox="1"/>
          <p:nvPr/>
        </p:nvSpPr>
        <p:spPr>
          <a:xfrm>
            <a:off x="8471613" y="4773321"/>
            <a:ext cx="548505" cy="402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pPr algn="r"/>
            <a:fld id="{00000000-1234-1234-1234-123412341234}" type="slidenum">
              <a:rPr lang="es-MX" sz="1000">
                <a:solidFill>
                  <a:srgbClr val="595959"/>
                </a:solidFill>
              </a:rPr>
              <a:pPr algn="r"/>
              <a:t>2</a:t>
            </a:fld>
            <a:endParaRPr sz="1000">
              <a:solidFill>
                <a:srgbClr val="595959"/>
              </a:solidFill>
            </a:endParaRPr>
          </a:p>
        </p:txBody>
      </p:sp>
      <p:sp>
        <p:nvSpPr>
          <p:cNvPr id="342" name="Google Shape;342;p22"/>
          <p:cNvSpPr txBox="1"/>
          <p:nvPr/>
        </p:nvSpPr>
        <p:spPr>
          <a:xfrm>
            <a:off x="6124116" y="3892307"/>
            <a:ext cx="2545194" cy="128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r>
              <a:rPr lang="es-MX" sz="17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Coordinador</a:t>
            </a:r>
            <a:endParaRPr sz="17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r>
              <a:rPr lang="es-MX" sz="17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Dr. Andrea Bussoletti</a:t>
            </a:r>
            <a:endParaRPr sz="17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43" name="Google Shape;343;p22"/>
          <p:cNvSpPr txBox="1"/>
          <p:nvPr/>
        </p:nvSpPr>
        <p:spPr>
          <a:xfrm>
            <a:off x="570195" y="3983716"/>
            <a:ext cx="4002374" cy="990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s-MX" sz="17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Rosa Isela Manjarrez Diaz</a:t>
            </a:r>
            <a:endParaRPr sz="17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r>
              <a:rPr lang="es-MX" sz="17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Roberto Abraham Reyes Cortes</a:t>
            </a:r>
            <a:endParaRPr sz="17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r>
              <a:rPr lang="es-MX" sz="17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Alejandro Argenis Reynoso Tabares</a:t>
            </a:r>
            <a:endParaRPr sz="17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100"/>
            </a:pPr>
            <a:r>
              <a:rPr lang="es-MX" sz="17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 sz="17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100"/>
            </a:pPr>
            <a:endParaRPr sz="17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endParaRPr sz="1799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4" name="Google Shape;344;p22"/>
          <p:cNvPicPr preferRelativeResize="0"/>
          <p:nvPr/>
        </p:nvPicPr>
        <p:blipFill rotWithShape="1">
          <a:blip r:embed="rId3">
            <a:alphaModFix/>
          </a:blip>
          <a:srcRect l="29517" t="27161" r="16402" b="19075"/>
          <a:stretch/>
        </p:blipFill>
        <p:spPr>
          <a:xfrm>
            <a:off x="2173" y="-82400"/>
            <a:ext cx="12187657" cy="7102326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22"/>
          <p:cNvSpPr txBox="1"/>
          <p:nvPr/>
        </p:nvSpPr>
        <p:spPr>
          <a:xfrm>
            <a:off x="2172" y="2080592"/>
            <a:ext cx="12196354" cy="1588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b" anchorCtr="0">
            <a:noAutofit/>
          </a:bodyPr>
          <a:lstStyle/>
          <a:p>
            <a:pPr algn="ctr"/>
            <a:r>
              <a:rPr lang="es-MX" sz="25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Línea de investigación:</a:t>
            </a:r>
            <a:endParaRPr sz="25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 algn="ctr"/>
            <a:r>
              <a:rPr lang="es-MX" sz="25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Comunicación Política</a:t>
            </a:r>
            <a:endParaRPr sz="25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47" name="Google Shape;347;p22"/>
          <p:cNvSpPr txBox="1"/>
          <p:nvPr/>
        </p:nvSpPr>
        <p:spPr>
          <a:xfrm>
            <a:off x="8069718" y="4433516"/>
            <a:ext cx="3395990" cy="1588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r>
              <a:rPr lang="es-MX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Coordinador</a:t>
            </a:r>
            <a:endParaRPr sz="17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r>
              <a:rPr lang="es-MX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Dr. Armando Zacarías Castillo</a:t>
            </a:r>
            <a:endParaRPr sz="17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48" name="Google Shape;348;p22"/>
          <p:cNvSpPr txBox="1"/>
          <p:nvPr/>
        </p:nvSpPr>
        <p:spPr>
          <a:xfrm>
            <a:off x="726294" y="5031598"/>
            <a:ext cx="4002374" cy="1578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s-MX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Rosa Isela </a:t>
            </a:r>
            <a:r>
              <a:rPr lang="es-ES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Barragán Rivera</a:t>
            </a:r>
            <a:r>
              <a:rPr lang="es-MX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 sz="17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r>
              <a:rPr lang="es-MX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Aldo Michel Plascencia</a:t>
            </a:r>
            <a:r>
              <a:rPr lang="es-ES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 Márquez </a:t>
            </a:r>
            <a:endParaRPr sz="17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r>
              <a:rPr lang="es-MX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Esmeralda Lizeth Murguía</a:t>
            </a:r>
            <a:endParaRPr sz="17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r>
              <a:rPr lang="es-MX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María Fernanda Saldívar Vélez</a:t>
            </a:r>
            <a:endParaRPr sz="17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100"/>
            </a:pPr>
            <a:r>
              <a:rPr lang="es-MX" sz="17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 sz="17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100"/>
            </a:pPr>
            <a:endParaRPr sz="1799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endParaRPr sz="1799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Valoración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20</a:t>
            </a:fld>
            <a:endParaRPr lang="es-MX"/>
          </a:p>
        </p:txBody>
      </p:sp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7245B998-1B5F-4297-9845-4B0AB7A8EDC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Imagen 2" descr="Imagen que contiene dibujo&#10;&#10;Descripción generada automáticamente">
            <a:extLst>
              <a:ext uri="{FF2B5EF4-FFF2-40B4-BE49-F238E27FC236}">
                <a16:creationId xmlns:a16="http://schemas.microsoft.com/office/drawing/2014/main" id="{B10C9EE6-2B06-4CFF-AEEC-3EB15CA01D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5" y="95702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472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3"/>
          <p:cNvSpPr txBox="1">
            <a:spLocks noGrp="1"/>
          </p:cNvSpPr>
          <p:nvPr>
            <p:ph type="title"/>
          </p:nvPr>
        </p:nvSpPr>
        <p:spPr>
          <a:xfrm>
            <a:off x="760490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55" name="Google Shape;355;p23"/>
          <p:cNvSpPr txBox="1">
            <a:spLocks noGrp="1"/>
          </p:cNvSpPr>
          <p:nvPr>
            <p:ph type="body" idx="1"/>
          </p:nvPr>
        </p:nvSpPr>
        <p:spPr>
          <a:xfrm>
            <a:off x="78815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6" name="Google Shape;356;p23"/>
          <p:cNvSpPr txBox="1">
            <a:spLocks noGrp="1"/>
          </p:cNvSpPr>
          <p:nvPr>
            <p:ph type="body" idx="2"/>
          </p:nvPr>
        </p:nvSpPr>
        <p:spPr>
          <a:xfrm>
            <a:off x="788150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7" name="Google Shape;357;p23"/>
          <p:cNvSpPr>
            <a:spLocks noGrp="1"/>
          </p:cNvSpPr>
          <p:nvPr>
            <p:ph type="pic" idx="3"/>
          </p:nvPr>
        </p:nvSpPr>
        <p:spPr>
          <a:xfrm>
            <a:off x="4615482" y="-1"/>
            <a:ext cx="7583098" cy="6090077"/>
          </a:xfrm>
          <a:prstGeom prst="rect">
            <a:avLst/>
          </a:prstGeom>
        </p:spPr>
      </p:sp>
      <p:pic>
        <p:nvPicPr>
          <p:cNvPr id="358" name="Google Shape;358;p23"/>
          <p:cNvPicPr preferRelativeResize="0"/>
          <p:nvPr/>
        </p:nvPicPr>
        <p:blipFill rotWithShape="1">
          <a:blip r:embed="rId3">
            <a:alphaModFix/>
          </a:blip>
          <a:srcRect l="29545" t="26735" r="16104" b="18780"/>
          <a:stretch/>
        </p:blipFill>
        <p:spPr>
          <a:xfrm>
            <a:off x="-84084" y="-1"/>
            <a:ext cx="12360167" cy="714178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23"/>
          <p:cNvSpPr txBox="1"/>
          <p:nvPr/>
        </p:nvSpPr>
        <p:spPr>
          <a:xfrm>
            <a:off x="2173" y="3024081"/>
            <a:ext cx="12092291" cy="693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9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“Cobertura de procesos políticos en prensa escrita de Jalisco”</a:t>
            </a:r>
            <a:endParaRPr sz="2999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0" name="Google Shape;360;p23"/>
          <p:cNvSpPr txBox="1"/>
          <p:nvPr/>
        </p:nvSpPr>
        <p:spPr>
          <a:xfrm>
            <a:off x="2256769" y="3507137"/>
            <a:ext cx="7583097" cy="533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3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Febrero – Julio</a:t>
            </a:r>
          </a:p>
          <a:p>
            <a:pPr algn="ctr"/>
            <a:r>
              <a:rPr lang="es-MX" sz="23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MILENIO</a:t>
            </a:r>
          </a:p>
        </p:txBody>
      </p:sp>
    </p:spTree>
    <p:extLst>
      <p:ext uri="{BB962C8B-B14F-4D97-AF65-F5344CB8AC3E}">
        <p14:creationId xmlns:p14="http://schemas.microsoft.com/office/powerpoint/2010/main" val="11904171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Temas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22</a:t>
            </a:fld>
            <a:endParaRPr lang="es-MX"/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B7CE22F8-FEDC-4E71-A32A-5BC417694F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53AACD3E-6F1A-4BE8-8124-875253A075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193" y="200116"/>
            <a:ext cx="2233613" cy="146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989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Ámbito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23</a:t>
            </a:fld>
            <a:endParaRPr lang="es-MX"/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E8203605-79CF-46A5-B43C-D1E35EEC629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F4F74C49-1C2F-4DB8-A03A-025E6AAA77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193" y="200116"/>
            <a:ext cx="2233613" cy="146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180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 destacados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24</a:t>
            </a:fld>
            <a:endParaRPr lang="es-MX"/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A9B978B-6226-419E-829E-8E9A5ABE600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FDFE2FBF-CA64-4F6A-8152-7082B512EC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193" y="200116"/>
            <a:ext cx="2233613" cy="146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5958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25</a:t>
            </a:fld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8B0ABFA-BF29-4CB0-80A2-12E17E650875}"/>
              </a:ext>
            </a:extLst>
          </p:cNvPr>
          <p:cNvSpPr txBox="1"/>
          <p:nvPr/>
        </p:nvSpPr>
        <p:spPr>
          <a:xfrm>
            <a:off x="2388643" y="6371925"/>
            <a:ext cx="7414714" cy="64800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AMLO: Andrés Manuel López Obrador. Presidente de México.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GF: Actores del Gabinete Federal.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EAR: Enrique Alfaro Ramírez. Gobernador de Jalisco.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GE: Actores del Gabinete Estatal.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PMAMG: </a:t>
            </a:r>
            <a:r>
              <a:rPr lang="es-ES" sz="800" dirty="0">
                <a:latin typeface="Cabin"/>
              </a:rPr>
              <a:t>Presidentes Municipales del Área Metropolitana de Guadalajara.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PLN: Pablo Lemus Navarro. Presidente Municipal de Zapopan.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IDT: Ismael Del Toro. Presidente Municipal de Guadalajara.</a:t>
            </a:r>
          </a:p>
          <a:p>
            <a:endParaRPr lang="es-MX" sz="1000" dirty="0">
              <a:latin typeface="Cabin"/>
            </a:endParaRP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53384503-F732-4F9E-98C7-F56C6C9FDA6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501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D312BF76-F55C-45B6-B624-BE4F778AFC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193" y="200116"/>
            <a:ext cx="2233613" cy="146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483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Temas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6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26</a:t>
            </a:fld>
            <a:endParaRPr lang="es-MX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51E371B8-4AE9-4D3F-8B1B-B61ABED40E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FFD041D7-CA77-4969-B653-E7C00A235A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193" y="200116"/>
            <a:ext cx="2233613" cy="146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444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Ámbito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27</a:t>
            </a:fld>
            <a:endParaRPr lang="es-MX"/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23E4B347-B878-4F71-8FD7-D9CF6993A3E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887A096C-8747-4D63-9B0A-315333912E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193" y="200116"/>
            <a:ext cx="2233613" cy="146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7880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28</a:t>
            </a:fld>
            <a:endParaRPr lang="es-MX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6339E0A-B80D-449D-A91B-85F55A1439FC}"/>
              </a:ext>
            </a:extLst>
          </p:cNvPr>
          <p:cNvSpPr txBox="1"/>
          <p:nvPr/>
        </p:nvSpPr>
        <p:spPr>
          <a:xfrm>
            <a:off x="2780311" y="6029377"/>
            <a:ext cx="6631377" cy="95410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AMLO: Andrés Manuel López Obrador </a:t>
            </a:r>
            <a:r>
              <a:rPr lang="es-MX" sz="800" dirty="0">
                <a:latin typeface="Cabin"/>
              </a:rPr>
              <a:t>Presidente de México.</a:t>
            </a:r>
            <a:endParaRPr lang="es-ES" sz="800" dirty="0">
              <a:latin typeface="Cabin"/>
            </a:endParaRP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AN:  Actores del Ámbito Nacional.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EAR: Enrique Alfaro Ramírez </a:t>
            </a:r>
            <a:r>
              <a:rPr lang="es-MX" sz="800" dirty="0">
                <a:latin typeface="Cabin"/>
              </a:rPr>
              <a:t>Gobernador de Jalisco.</a:t>
            </a:r>
            <a:endParaRPr lang="es-ES" sz="800" dirty="0">
              <a:latin typeface="Cabin"/>
            </a:endParaRP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AL: Actores del Ámbito Local.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PLN: Pablo Lemus Navarro </a:t>
            </a:r>
            <a:r>
              <a:rPr lang="es-MX" sz="800" dirty="0">
                <a:latin typeface="Cabin"/>
              </a:rPr>
              <a:t>Presidente Municipal de Zapopan.</a:t>
            </a:r>
            <a:endParaRPr lang="es-ES" sz="800" dirty="0">
              <a:latin typeface="Cabin"/>
            </a:endParaRP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EL: Emilio Lozoya. Exdirector de PEMEX.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CS: Claudia Sheinbaum. Jefa de gobierno de la CDMX.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HLG: Hugo López Gatell. Subsecretario de Salud.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ME: Marcelo Ebrard. Secretario de Relaciones Exteriores.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OGH: Omar García Harfuch Secretario de Seguridad.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EPN: Enrique Peña Nieto. Expresidente de la República.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JL: Javier Lozano. Senador.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PJ: Policía de Jalisco.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ES" sz="800" dirty="0">
                <a:latin typeface="Cabin"/>
              </a:rPr>
              <a:t>PM: Policía de México.</a:t>
            </a:r>
          </a:p>
        </p:txBody>
      </p:sp>
      <p:graphicFrame>
        <p:nvGraphicFramePr>
          <p:cNvPr id="16" name="Marcador de contenido 15">
            <a:extLst>
              <a:ext uri="{FF2B5EF4-FFF2-40B4-BE49-F238E27FC236}">
                <a16:creationId xmlns:a16="http://schemas.microsoft.com/office/drawing/2014/main" id="{D8290600-BF28-4D2B-A258-15D419B345F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072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A6F4F20A-CCC8-43E1-864B-418769ECD4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193" y="200116"/>
            <a:ext cx="2233613" cy="146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773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Valoración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29</a:t>
            </a:fld>
            <a:endParaRPr lang="es-MX"/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7B592FED-ABA7-4AB3-B97E-5685B043DE9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3CA03187-AE1D-4ED3-8CE0-A97AEF69D5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193" y="200116"/>
            <a:ext cx="2233613" cy="146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86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3"/>
          <p:cNvSpPr txBox="1">
            <a:spLocks noGrp="1"/>
          </p:cNvSpPr>
          <p:nvPr>
            <p:ph type="title"/>
          </p:nvPr>
        </p:nvSpPr>
        <p:spPr>
          <a:xfrm>
            <a:off x="760490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55" name="Google Shape;355;p23"/>
          <p:cNvSpPr txBox="1">
            <a:spLocks noGrp="1"/>
          </p:cNvSpPr>
          <p:nvPr>
            <p:ph type="body" idx="1"/>
          </p:nvPr>
        </p:nvSpPr>
        <p:spPr>
          <a:xfrm>
            <a:off x="78815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6" name="Google Shape;356;p23"/>
          <p:cNvSpPr txBox="1">
            <a:spLocks noGrp="1"/>
          </p:cNvSpPr>
          <p:nvPr>
            <p:ph type="body" idx="2"/>
          </p:nvPr>
        </p:nvSpPr>
        <p:spPr>
          <a:xfrm>
            <a:off x="788150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7" name="Google Shape;357;p23"/>
          <p:cNvSpPr>
            <a:spLocks noGrp="1"/>
          </p:cNvSpPr>
          <p:nvPr>
            <p:ph type="pic" idx="3"/>
          </p:nvPr>
        </p:nvSpPr>
        <p:spPr>
          <a:xfrm>
            <a:off x="4615482" y="-1"/>
            <a:ext cx="7583098" cy="6090077"/>
          </a:xfrm>
          <a:prstGeom prst="rect">
            <a:avLst/>
          </a:prstGeom>
        </p:spPr>
      </p:sp>
      <p:pic>
        <p:nvPicPr>
          <p:cNvPr id="358" name="Google Shape;358;p23"/>
          <p:cNvPicPr preferRelativeResize="0"/>
          <p:nvPr/>
        </p:nvPicPr>
        <p:blipFill rotWithShape="1">
          <a:blip r:embed="rId3">
            <a:alphaModFix/>
          </a:blip>
          <a:srcRect l="29545" t="26735" r="16104" b="18780"/>
          <a:stretch/>
        </p:blipFill>
        <p:spPr>
          <a:xfrm>
            <a:off x="-84084" y="-1"/>
            <a:ext cx="12360167" cy="714178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23"/>
          <p:cNvSpPr txBox="1"/>
          <p:nvPr/>
        </p:nvSpPr>
        <p:spPr>
          <a:xfrm>
            <a:off x="2173" y="3024081"/>
            <a:ext cx="12092291" cy="693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9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“Cobertura de procesos políticos en prensa escrita de Jalisco”</a:t>
            </a:r>
            <a:endParaRPr sz="2999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0" name="Google Shape;360;p23"/>
          <p:cNvSpPr txBox="1"/>
          <p:nvPr/>
        </p:nvSpPr>
        <p:spPr>
          <a:xfrm>
            <a:off x="2256769" y="3507137"/>
            <a:ext cx="7583097" cy="533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3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Febrero – Julio</a:t>
            </a:r>
          </a:p>
          <a:p>
            <a:pPr algn="ctr"/>
            <a:r>
              <a:rPr lang="es-MX" sz="23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EL INFORMADOR</a:t>
            </a:r>
          </a:p>
        </p:txBody>
      </p:sp>
    </p:spTree>
    <p:extLst>
      <p:ext uri="{BB962C8B-B14F-4D97-AF65-F5344CB8AC3E}">
        <p14:creationId xmlns:p14="http://schemas.microsoft.com/office/powerpoint/2010/main" val="3650958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3"/>
          <p:cNvSpPr txBox="1">
            <a:spLocks noGrp="1"/>
          </p:cNvSpPr>
          <p:nvPr>
            <p:ph type="title"/>
          </p:nvPr>
        </p:nvSpPr>
        <p:spPr>
          <a:xfrm>
            <a:off x="760490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55" name="Google Shape;355;p23"/>
          <p:cNvSpPr txBox="1">
            <a:spLocks noGrp="1"/>
          </p:cNvSpPr>
          <p:nvPr>
            <p:ph type="body" idx="1"/>
          </p:nvPr>
        </p:nvSpPr>
        <p:spPr>
          <a:xfrm>
            <a:off x="78815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6" name="Google Shape;356;p23"/>
          <p:cNvSpPr txBox="1">
            <a:spLocks noGrp="1"/>
          </p:cNvSpPr>
          <p:nvPr>
            <p:ph type="body" idx="2"/>
          </p:nvPr>
        </p:nvSpPr>
        <p:spPr>
          <a:xfrm>
            <a:off x="788150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7" name="Google Shape;357;p23"/>
          <p:cNvSpPr>
            <a:spLocks noGrp="1"/>
          </p:cNvSpPr>
          <p:nvPr>
            <p:ph type="pic" idx="3"/>
          </p:nvPr>
        </p:nvSpPr>
        <p:spPr>
          <a:xfrm>
            <a:off x="4615482" y="-1"/>
            <a:ext cx="7583098" cy="6090077"/>
          </a:xfrm>
          <a:prstGeom prst="rect">
            <a:avLst/>
          </a:prstGeom>
        </p:spPr>
      </p:sp>
      <p:pic>
        <p:nvPicPr>
          <p:cNvPr id="358" name="Google Shape;358;p23"/>
          <p:cNvPicPr preferRelativeResize="0"/>
          <p:nvPr/>
        </p:nvPicPr>
        <p:blipFill rotWithShape="1">
          <a:blip r:embed="rId3">
            <a:alphaModFix/>
          </a:blip>
          <a:srcRect l="29545" t="26735" r="16104" b="18780"/>
          <a:stretch/>
        </p:blipFill>
        <p:spPr>
          <a:xfrm>
            <a:off x="-84084" y="-1"/>
            <a:ext cx="12360167" cy="714178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23"/>
          <p:cNvSpPr txBox="1"/>
          <p:nvPr/>
        </p:nvSpPr>
        <p:spPr>
          <a:xfrm>
            <a:off x="2173" y="3024081"/>
            <a:ext cx="12092291" cy="693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9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“Cobertura de procesos políticos en prensa escrita de Jalisco”</a:t>
            </a:r>
            <a:endParaRPr sz="2999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0" name="Google Shape;360;p23"/>
          <p:cNvSpPr txBox="1"/>
          <p:nvPr/>
        </p:nvSpPr>
        <p:spPr>
          <a:xfrm>
            <a:off x="2256769" y="3507137"/>
            <a:ext cx="7583097" cy="533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3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Febrero – Julio</a:t>
            </a:r>
          </a:p>
          <a:p>
            <a:pPr algn="ctr"/>
            <a:r>
              <a:rPr lang="es-MX" sz="2399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NTR</a:t>
            </a:r>
          </a:p>
        </p:txBody>
      </p:sp>
    </p:spTree>
    <p:extLst>
      <p:ext uri="{BB962C8B-B14F-4D97-AF65-F5344CB8AC3E}">
        <p14:creationId xmlns:p14="http://schemas.microsoft.com/office/powerpoint/2010/main" val="16736160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Temas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31</a:t>
            </a:fld>
            <a:endParaRPr lang="es-MX"/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CB558E27-95BF-4F87-977C-877EE795261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Imagen 2" descr="Imagen que contiene firmar, naranja, oscuro, cerca&#10;&#10;Descripción generada automáticamente">
            <a:extLst>
              <a:ext uri="{FF2B5EF4-FFF2-40B4-BE49-F238E27FC236}">
                <a16:creationId xmlns:a16="http://schemas.microsoft.com/office/drawing/2014/main" id="{2DE92C62-1473-463C-B51D-874223FBB1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364" y="478348"/>
            <a:ext cx="2699272" cy="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8001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Ámbito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32</a:t>
            </a:fld>
            <a:endParaRPr lang="es-MX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9" name="Imagen 8" descr="Imagen que contiene firmar, naranja, oscuro, cerca&#10;&#10;Descripción generada automáticamente">
            <a:extLst>
              <a:ext uri="{FF2B5EF4-FFF2-40B4-BE49-F238E27FC236}">
                <a16:creationId xmlns:a16="http://schemas.microsoft.com/office/drawing/2014/main" id="{50A178CC-2E88-45D4-BCC4-76EBA461BF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364" y="478348"/>
            <a:ext cx="2699272" cy="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9484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 destacados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33</a:t>
            </a:fld>
            <a:endParaRPr lang="es-MX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 descr="Imagen que contiene firmar, naranja, oscuro, cerca&#10;&#10;Descripción generada automáticamente">
            <a:extLst>
              <a:ext uri="{FF2B5EF4-FFF2-40B4-BE49-F238E27FC236}">
                <a16:creationId xmlns:a16="http://schemas.microsoft.com/office/drawing/2014/main" id="{4943D359-3073-4986-86BA-C15928A7A7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364" y="478348"/>
            <a:ext cx="2699272" cy="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6903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34</a:t>
            </a:fld>
            <a:endParaRPr lang="es-MX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410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48B0ABFA-BF29-4CB0-80A2-12E17E650875}"/>
              </a:ext>
            </a:extLst>
          </p:cNvPr>
          <p:cNvSpPr txBox="1"/>
          <p:nvPr/>
        </p:nvSpPr>
        <p:spPr>
          <a:xfrm>
            <a:off x="2441983" y="6385527"/>
            <a:ext cx="7308033" cy="61555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AMLO: Andrés Manuel López Obrador. Presidente de México.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GF: Actores del Gabinete Federal.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EAR: Enrique Alfaro Ramírez. Gobernador de Jalisco.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GE: Actores del Gabinete Estatal.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PMAMG: </a:t>
            </a:r>
            <a:r>
              <a:rPr lang="es-ES" sz="800" dirty="0">
                <a:latin typeface="Cabin"/>
              </a:rPr>
              <a:t>Presidentes Municipales del Área Metropolitana de Guadalajara.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PLN: Pablo Lemus Navarro. Presidente Municipal de Zapopan.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IDT: Ismael Del Toro. Presidente Municipal de Guadalajara.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HLG: Hugo López - Gatell. Sub secretario de prevención y promoción de salud</a:t>
            </a:r>
            <a:r>
              <a:rPr lang="es-MX" sz="1000" dirty="0">
                <a:latin typeface="Cabin"/>
              </a:rPr>
              <a:t>.</a:t>
            </a:r>
          </a:p>
        </p:txBody>
      </p:sp>
      <p:pic>
        <p:nvPicPr>
          <p:cNvPr id="2" name="Imagen 1" descr="Imagen que contiene firmar, naranja, oscuro, cerca&#10;&#10;Descripción generada automáticamente">
            <a:extLst>
              <a:ext uri="{FF2B5EF4-FFF2-40B4-BE49-F238E27FC236}">
                <a16:creationId xmlns:a16="http://schemas.microsoft.com/office/drawing/2014/main" id="{581C9EA7-A03B-4BD3-878A-D212015D23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364" y="478348"/>
            <a:ext cx="2699272" cy="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889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Temas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6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35</a:t>
            </a:fld>
            <a:endParaRPr lang="es-MX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05780C8D-100A-403E-957A-4E42FC8B93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 descr="Imagen que contiene firmar, naranja, oscuro, cerca&#10;&#10;Descripción generada automáticamente">
            <a:extLst>
              <a:ext uri="{FF2B5EF4-FFF2-40B4-BE49-F238E27FC236}">
                <a16:creationId xmlns:a16="http://schemas.microsoft.com/office/drawing/2014/main" id="{1A568769-3A5E-4BF5-BC42-26F75D1686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364" y="478348"/>
            <a:ext cx="2699272" cy="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5882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Ámbito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36</a:t>
            </a:fld>
            <a:endParaRPr lang="es-MX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</p:nvPr>
        </p:nvGraphicFramePr>
        <p:xfrm>
          <a:off x="0" y="1730607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 descr="Imagen que contiene firmar, naranja, oscuro, cerca&#10;&#10;Descripción generada automáticamente">
            <a:extLst>
              <a:ext uri="{FF2B5EF4-FFF2-40B4-BE49-F238E27FC236}">
                <a16:creationId xmlns:a16="http://schemas.microsoft.com/office/drawing/2014/main" id="{3EFD83CB-DD35-4E6E-B03B-C6A76E270C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364" y="478348"/>
            <a:ext cx="2699272" cy="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6600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</a:t>
            </a: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37</a:t>
            </a:fld>
            <a:endParaRPr lang="es-MX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6339E0A-B80D-449D-A91B-85F55A1439FC}"/>
              </a:ext>
            </a:extLst>
          </p:cNvPr>
          <p:cNvSpPr txBox="1"/>
          <p:nvPr/>
        </p:nvSpPr>
        <p:spPr>
          <a:xfrm>
            <a:off x="2411186" y="5942707"/>
            <a:ext cx="7369627" cy="107721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 AMLO: Andrés Manuel López Obrador. Presidente de México.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 AN: Actores del Ámbito Nacional.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EAR: Enrique Alfaro Ramírez. Gobernador de Jalisco.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AL: Actores del Ámbito Local.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PLN: Pablo Lemus Navarro. Presidente municipal de Zapopan.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GS: Gerardo Solís. Fiscal del Estado.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FG: Felipe Calderón. Expresidente de México.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GL: Giovanni López: ciudadano asesinado por policías.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HLG: Hugo López – Gatell. Subsecretario de Prevención y Promoción de la Salud.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JBS: José Becerra Santacruz. </a:t>
            </a:r>
            <a:r>
              <a:rPr lang="pt-BR" sz="800" dirty="0">
                <a:latin typeface="Cabin"/>
              </a:rPr>
              <a:t>Excomisario José Manuel Becerra Santacruz.</a:t>
            </a:r>
            <a:endParaRPr lang="es-ES" sz="800" dirty="0">
              <a:latin typeface="Cabin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EPN: Enrique Peña Nieto. Expresidente de México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AG: Alejandro Gertz. Exfiscal general de la República.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JMK: Jesús Murillo Karam. Exprocurador general de la República.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TZ: Tomás Zerón. Exsecretario Técnico del Consejo de Seguridad.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800" dirty="0">
                <a:latin typeface="Cabin"/>
              </a:rPr>
              <a:t>AC: Ángel Casarubias “El Momocho”. Líder del cártel Santa Rosa de Lima.</a:t>
            </a:r>
          </a:p>
          <a:p>
            <a:pPr algn="just"/>
            <a:endParaRPr lang="es-ES" sz="800" dirty="0">
              <a:latin typeface="Cabin"/>
            </a:endParaRPr>
          </a:p>
        </p:txBody>
      </p:sp>
      <p:pic>
        <p:nvPicPr>
          <p:cNvPr id="2" name="Imagen 1" descr="Imagen que contiene firmar, naranja, oscuro, cerca&#10;&#10;Descripción generada automáticamente">
            <a:extLst>
              <a:ext uri="{FF2B5EF4-FFF2-40B4-BE49-F238E27FC236}">
                <a16:creationId xmlns:a16="http://schemas.microsoft.com/office/drawing/2014/main" id="{077A966F-8895-41A2-BF4B-B42F206FD1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364" y="478348"/>
            <a:ext cx="2699272" cy="925465"/>
          </a:xfrm>
          <a:prstGeom prst="rect">
            <a:avLst/>
          </a:prstGeom>
        </p:spPr>
      </p:pic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DB686145-CBE0-4A9D-B475-3ED21AE031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294070"/>
              </p:ext>
            </p:extLst>
          </p:nvPr>
        </p:nvGraphicFramePr>
        <p:xfrm>
          <a:off x="0" y="1730608"/>
          <a:ext cx="12192000" cy="4212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185709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Valoración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38</a:t>
            </a:fld>
            <a:endParaRPr lang="es-MX"/>
          </a:p>
        </p:txBody>
      </p:sp>
      <p:graphicFrame>
        <p:nvGraphicFramePr>
          <p:cNvPr id="10" name="Marcador de contenido 9">
            <a:extLst>
              <a:ext uri="{FF2B5EF4-FFF2-40B4-BE49-F238E27FC236}">
                <a16:creationId xmlns:a16="http://schemas.microsoft.com/office/drawing/2014/main" id="{6A2D9749-1C10-48AB-AEAF-9BE3698308F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 descr="Imagen que contiene firmar, naranja, oscuro, cerca&#10;&#10;Descripción generada automáticamente">
            <a:extLst>
              <a:ext uri="{FF2B5EF4-FFF2-40B4-BE49-F238E27FC236}">
                <a16:creationId xmlns:a16="http://schemas.microsoft.com/office/drawing/2014/main" id="{628FDFF5-A391-4D85-9080-2E077C74FA2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364" y="478348"/>
            <a:ext cx="2699272" cy="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6249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41"/>
          <p:cNvSpPr txBox="1">
            <a:spLocks noGrp="1"/>
          </p:cNvSpPr>
          <p:nvPr>
            <p:ph type="title"/>
          </p:nvPr>
        </p:nvSpPr>
        <p:spPr>
          <a:xfrm>
            <a:off x="760490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579" name="Google Shape;579;p41"/>
          <p:cNvSpPr txBox="1">
            <a:spLocks noGrp="1"/>
          </p:cNvSpPr>
          <p:nvPr>
            <p:ph type="body" idx="1"/>
          </p:nvPr>
        </p:nvSpPr>
        <p:spPr>
          <a:xfrm>
            <a:off x="78815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580" name="Google Shape;580;p41"/>
          <p:cNvSpPr txBox="1">
            <a:spLocks noGrp="1"/>
          </p:cNvSpPr>
          <p:nvPr>
            <p:ph type="body" idx="2"/>
          </p:nvPr>
        </p:nvSpPr>
        <p:spPr>
          <a:xfrm>
            <a:off x="788150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581" name="Google Shape;581;p41"/>
          <p:cNvSpPr>
            <a:spLocks noGrp="1"/>
          </p:cNvSpPr>
          <p:nvPr>
            <p:ph type="pic" idx="3"/>
          </p:nvPr>
        </p:nvSpPr>
        <p:spPr>
          <a:xfrm>
            <a:off x="4615481" y="0"/>
            <a:ext cx="7583098" cy="6090077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582" name="Google Shape;582;p41"/>
          <p:cNvSpPr/>
          <p:nvPr/>
        </p:nvSpPr>
        <p:spPr>
          <a:xfrm>
            <a:off x="-30866" y="0"/>
            <a:ext cx="12229342" cy="70199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endParaRPr/>
          </a:p>
        </p:txBody>
      </p:sp>
      <p:pic>
        <p:nvPicPr>
          <p:cNvPr id="583" name="Google Shape;583;p41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4486175" y="1470865"/>
            <a:ext cx="3740919" cy="3550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84" name="Google Shape;584;p41"/>
          <p:cNvPicPr preferRelativeResize="0"/>
          <p:nvPr/>
        </p:nvPicPr>
        <p:blipFill rotWithShape="1">
          <a:blip r:embed="rId4" cstate="print">
            <a:alphaModFix/>
          </a:blip>
          <a:srcRect l="26452" t="10435" r="27212" b="8977"/>
          <a:stretch/>
        </p:blipFill>
        <p:spPr>
          <a:xfrm>
            <a:off x="9193372" y="6227291"/>
            <a:ext cx="462561" cy="476005"/>
          </a:xfrm>
          <a:prstGeom prst="rect">
            <a:avLst/>
          </a:prstGeom>
          <a:noFill/>
          <a:ln>
            <a:noFill/>
          </a:ln>
        </p:spPr>
      </p:pic>
      <p:sp>
        <p:nvSpPr>
          <p:cNvPr id="585" name="Google Shape;585;p41"/>
          <p:cNvSpPr txBox="1"/>
          <p:nvPr/>
        </p:nvSpPr>
        <p:spPr>
          <a:xfrm>
            <a:off x="9583432" y="6152364"/>
            <a:ext cx="2445029" cy="625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r>
              <a:rPr lang="es-MX" sz="1400" dirty="0">
                <a:latin typeface="Montserrat"/>
                <a:ea typeface="Montserrat"/>
                <a:cs typeface="Montserrat"/>
                <a:sym typeface="Montserrat"/>
              </a:rPr>
              <a:t>@Observatorio Político Electoral </a:t>
            </a:r>
            <a:r>
              <a:rPr lang="es-MX" sz="1400" dirty="0" err="1">
                <a:latin typeface="Montserrat"/>
                <a:ea typeface="Montserrat"/>
                <a:cs typeface="Montserrat"/>
                <a:sym typeface="Montserrat"/>
              </a:rPr>
              <a:t>UdeG</a:t>
            </a:r>
            <a:endParaRPr sz="14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Temas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4</a:t>
            </a:fld>
            <a:endParaRPr lang="es-MX"/>
          </a:p>
        </p:txBody>
      </p:sp>
      <p:graphicFrame>
        <p:nvGraphicFramePr>
          <p:cNvPr id="14" name="Marcador de contenido 13">
            <a:extLst>
              <a:ext uri="{FF2B5EF4-FFF2-40B4-BE49-F238E27FC236}">
                <a16:creationId xmlns:a16="http://schemas.microsoft.com/office/drawing/2014/main" id="{4EA7B4C8-3E76-4D37-9462-BB41DD21965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Imagen 2" descr="Imagen que contiene pájaro, flor, ave&#10;&#10;Descripción generada automáticamente">
            <a:extLst>
              <a:ext uri="{FF2B5EF4-FFF2-40B4-BE49-F238E27FC236}">
                <a16:creationId xmlns:a16="http://schemas.microsoft.com/office/drawing/2014/main" id="{D45A7068-4EB8-41AE-B4C9-943286FA35D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29" b="38900"/>
          <a:stretch/>
        </p:blipFill>
        <p:spPr>
          <a:xfrm>
            <a:off x="4753636" y="665815"/>
            <a:ext cx="2684727" cy="53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337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Ámbito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5</a:t>
            </a:fld>
            <a:endParaRPr lang="es-MX"/>
          </a:p>
        </p:txBody>
      </p:sp>
      <p:graphicFrame>
        <p:nvGraphicFramePr>
          <p:cNvPr id="14" name="Marcador de contenido 13">
            <a:extLst>
              <a:ext uri="{FF2B5EF4-FFF2-40B4-BE49-F238E27FC236}">
                <a16:creationId xmlns:a16="http://schemas.microsoft.com/office/drawing/2014/main" id="{8D49B4DA-7031-4FBB-8F0F-283C27F667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 descr="Imagen que contiene pájaro, flor, ave&#10;&#10;Descripción generada automáticamente">
            <a:extLst>
              <a:ext uri="{FF2B5EF4-FFF2-40B4-BE49-F238E27FC236}">
                <a16:creationId xmlns:a16="http://schemas.microsoft.com/office/drawing/2014/main" id="{10DD4929-686B-459B-8CCD-07FB195C48A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29" b="38900"/>
          <a:stretch/>
        </p:blipFill>
        <p:spPr>
          <a:xfrm>
            <a:off x="4753636" y="665815"/>
            <a:ext cx="2684727" cy="53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01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 destacados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6</a:t>
            </a:fld>
            <a:endParaRPr lang="es-MX"/>
          </a:p>
        </p:txBody>
      </p:sp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BC03EF81-E016-43EA-B384-0ED58507355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 descr="Imagen que contiene pájaro, flor, ave&#10;&#10;Descripción generada automáticamente">
            <a:extLst>
              <a:ext uri="{FF2B5EF4-FFF2-40B4-BE49-F238E27FC236}">
                <a16:creationId xmlns:a16="http://schemas.microsoft.com/office/drawing/2014/main" id="{51B44259-6A67-49F7-97DB-ABE00BF23BF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29" b="38900"/>
          <a:stretch/>
        </p:blipFill>
        <p:spPr>
          <a:xfrm>
            <a:off x="4753636" y="665815"/>
            <a:ext cx="2684727" cy="53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961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Actores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7</a:t>
            </a:fld>
            <a:endParaRPr lang="es-MX"/>
          </a:p>
        </p:txBody>
      </p:sp>
      <p:graphicFrame>
        <p:nvGraphicFramePr>
          <p:cNvPr id="15" name="Marcador de contenido 14">
            <a:extLst>
              <a:ext uri="{FF2B5EF4-FFF2-40B4-BE49-F238E27FC236}">
                <a16:creationId xmlns:a16="http://schemas.microsoft.com/office/drawing/2014/main" id="{49C60201-6FE5-40CB-BFC3-9280BD74865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9"/>
          <a:ext cx="12192000" cy="4537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CuadroTexto 16">
            <a:extLst>
              <a:ext uri="{FF2B5EF4-FFF2-40B4-BE49-F238E27FC236}">
                <a16:creationId xmlns:a16="http://schemas.microsoft.com/office/drawing/2014/main" id="{E9FA22AF-8050-40D8-B561-417F443D33D2}"/>
              </a:ext>
            </a:extLst>
          </p:cNvPr>
          <p:cNvSpPr txBox="1"/>
          <p:nvPr/>
        </p:nvSpPr>
        <p:spPr>
          <a:xfrm>
            <a:off x="2792356" y="6435150"/>
            <a:ext cx="6607287" cy="58477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AMLO: Andrés Manuel López Obrador. Presidente de México.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GF: Actores del Gabinete Federal.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EAR: Enrique Alfaro Ramírez. Gobernador de Jalisco.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GE: Actores del Gabinete Estatal.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PMAMG: </a:t>
            </a:r>
            <a:r>
              <a:rPr lang="es-ES" sz="800" dirty="0">
                <a:latin typeface="Cabin"/>
              </a:rPr>
              <a:t>Presidentes Municipales del Área Metropolitana de Guadalajara.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PNL: Pablo Lemus Navarro. Presidente Municipal de Zapopan.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800" dirty="0">
                <a:latin typeface="Cabin"/>
              </a:rPr>
              <a:t>IDT: Ismael Del Toro. Presidente Municipal de Guadalajara.</a:t>
            </a:r>
          </a:p>
        </p:txBody>
      </p:sp>
      <p:pic>
        <p:nvPicPr>
          <p:cNvPr id="2" name="Imagen 1" descr="Imagen que contiene pájaro, flor, ave&#10;&#10;Descripción generada automáticamente">
            <a:extLst>
              <a:ext uri="{FF2B5EF4-FFF2-40B4-BE49-F238E27FC236}">
                <a16:creationId xmlns:a16="http://schemas.microsoft.com/office/drawing/2014/main" id="{5766CDC8-0317-45CD-A12D-18D3889438F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29" b="38900"/>
          <a:stretch/>
        </p:blipFill>
        <p:spPr>
          <a:xfrm>
            <a:off x="4753636" y="665815"/>
            <a:ext cx="2684727" cy="53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886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Temas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6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8</a:t>
            </a:fld>
            <a:endParaRPr lang="es-MX"/>
          </a:p>
        </p:txBody>
      </p:sp>
      <p:graphicFrame>
        <p:nvGraphicFramePr>
          <p:cNvPr id="10" name="Marcador de contenido 9">
            <a:extLst>
              <a:ext uri="{FF2B5EF4-FFF2-40B4-BE49-F238E27FC236}">
                <a16:creationId xmlns:a16="http://schemas.microsoft.com/office/drawing/2014/main" id="{C765ED60-8A52-4858-99FA-23837E59037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 descr="Imagen que contiene pájaro, flor, ave&#10;&#10;Descripción generada automáticamente">
            <a:extLst>
              <a:ext uri="{FF2B5EF4-FFF2-40B4-BE49-F238E27FC236}">
                <a16:creationId xmlns:a16="http://schemas.microsoft.com/office/drawing/2014/main" id="{A6A3F93E-53B6-49AA-8B9E-CC0BF578736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29" b="38900"/>
          <a:stretch/>
        </p:blipFill>
        <p:spPr>
          <a:xfrm>
            <a:off x="4753636" y="665815"/>
            <a:ext cx="2684727" cy="53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390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04" tIns="45690" rIns="91404" bIns="45690" rtlCol="0" anchor="b" anchorCtr="0">
            <a:noAutofit/>
          </a:bodyPr>
          <a:lstStyle/>
          <a:p>
            <a:pPr>
              <a:buClr>
                <a:schemeClr val="dk1"/>
              </a:buClr>
              <a:buSzPts val="3600"/>
            </a:pPr>
            <a:r>
              <a:rPr lang="es-MX" sz="3599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99" dirty="0">
                <a:solidFill>
                  <a:schemeClr val="dk1"/>
                </a:solidFill>
                <a:latin typeface="Cabin"/>
              </a:rPr>
            </a:br>
            <a:r>
              <a:rPr lang="es-MX" sz="3599" dirty="0">
                <a:solidFill>
                  <a:schemeClr val="dk1"/>
                </a:solidFill>
                <a:latin typeface="Cabin"/>
              </a:rPr>
              <a:t>Ámbito</a:t>
            </a:r>
            <a:endParaRPr sz="3599" dirty="0">
              <a:solidFill>
                <a:schemeClr val="dk1"/>
              </a:solidFill>
              <a:latin typeface="Cabin"/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962617" y="238963"/>
            <a:ext cx="823432" cy="6949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9</a:t>
            </a:fld>
            <a:endParaRPr lang="es-MX"/>
          </a:p>
        </p:txBody>
      </p:sp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57620FE3-07B4-4794-B9D6-66AECC8FBFE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730608"/>
          <a:ext cx="12192000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Imagen 1" descr="Imagen que contiene pájaro, flor, ave&#10;&#10;Descripción generada automáticamente">
            <a:extLst>
              <a:ext uri="{FF2B5EF4-FFF2-40B4-BE49-F238E27FC236}">
                <a16:creationId xmlns:a16="http://schemas.microsoft.com/office/drawing/2014/main" id="{9C1719BA-B752-4A30-90D3-3A8417B7358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29" b="38900"/>
          <a:stretch/>
        </p:blipFill>
        <p:spPr>
          <a:xfrm>
            <a:off x="4753636" y="665815"/>
            <a:ext cx="2684727" cy="53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335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559</TotalTime>
  <Words>1251</Words>
  <Application>Microsoft Office PowerPoint</Application>
  <PresentationFormat>Personalizado</PresentationFormat>
  <Paragraphs>221</Paragraphs>
  <Slides>39</Slides>
  <Notes>39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0" baseType="lpstr">
      <vt:lpstr>Tema de Office</vt:lpstr>
      <vt:lpstr>Presentación de PowerPoint</vt:lpstr>
      <vt:lpstr>Presentación de PowerPoint</vt:lpstr>
      <vt:lpstr>Presentación de PowerPoint</vt:lpstr>
      <vt:lpstr>Primeras Planas  Temas</vt:lpstr>
      <vt:lpstr>Primeras Planas  Ámbito</vt:lpstr>
      <vt:lpstr>Primeras Planas  Actores destacados</vt:lpstr>
      <vt:lpstr>Primeras Planas  Actores</vt:lpstr>
      <vt:lpstr>Columnas Temas</vt:lpstr>
      <vt:lpstr>Columnas Ámbito</vt:lpstr>
      <vt:lpstr>Columnas Actores</vt:lpstr>
      <vt:lpstr>Columnas  Valoración</vt:lpstr>
      <vt:lpstr>Presentación de PowerPoint</vt:lpstr>
      <vt:lpstr>Primeras Planas  Temas</vt:lpstr>
      <vt:lpstr>Primeras Planas  Ámbito</vt:lpstr>
      <vt:lpstr>Primeras Planas  Actores destacados</vt:lpstr>
      <vt:lpstr>Primeras Planas  Actores</vt:lpstr>
      <vt:lpstr>Columnas Temas</vt:lpstr>
      <vt:lpstr>Columnas Ámbito</vt:lpstr>
      <vt:lpstr>Columnas Actores</vt:lpstr>
      <vt:lpstr>Columnas  Valoración</vt:lpstr>
      <vt:lpstr>Presentación de PowerPoint</vt:lpstr>
      <vt:lpstr>Primeras Planas  Temas</vt:lpstr>
      <vt:lpstr>Primeras Planas  Ámbito</vt:lpstr>
      <vt:lpstr>Primeras Planas  Actores destacados</vt:lpstr>
      <vt:lpstr>Primeras Planas  Actores</vt:lpstr>
      <vt:lpstr>Columnas Temas</vt:lpstr>
      <vt:lpstr>Columnas Ámbito</vt:lpstr>
      <vt:lpstr>Columnas Actores</vt:lpstr>
      <vt:lpstr>Columnas  Valoración</vt:lpstr>
      <vt:lpstr>Presentación de PowerPoint</vt:lpstr>
      <vt:lpstr>Primeras Planas  Temas</vt:lpstr>
      <vt:lpstr>Primeras Planas  Ámbito</vt:lpstr>
      <vt:lpstr>Primeras Planas  Actores destacados</vt:lpstr>
      <vt:lpstr>Primeras Planas  Actores</vt:lpstr>
      <vt:lpstr>Columnas Temas</vt:lpstr>
      <vt:lpstr>Columnas Ámbito</vt:lpstr>
      <vt:lpstr>Columnas Actores</vt:lpstr>
      <vt:lpstr>Columnas  Valoración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Aldo Michel Plascencia Márquez</dc:creator>
  <cp:lastModifiedBy>Aldo Michel Plascencia Márquez</cp:lastModifiedBy>
  <cp:revision>34</cp:revision>
  <dcterms:created xsi:type="dcterms:W3CDTF">2020-08-05T01:37:10Z</dcterms:created>
  <dcterms:modified xsi:type="dcterms:W3CDTF">2020-09-01T17:57:36Z</dcterms:modified>
</cp:coreProperties>
</file>