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bin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Montserrat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3.fntdata" /><Relationship Id="rId39" Type="http://schemas.openxmlformats.org/officeDocument/2006/relationships/font" Target="fonts/font16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11.fntdata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2.fntdata" /><Relationship Id="rId33" Type="http://schemas.openxmlformats.org/officeDocument/2006/relationships/font" Target="fonts/font10.fntdata" /><Relationship Id="rId38" Type="http://schemas.openxmlformats.org/officeDocument/2006/relationships/font" Target="fonts/font15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6.fntdata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.fntdata" /><Relationship Id="rId32" Type="http://schemas.openxmlformats.org/officeDocument/2006/relationships/font" Target="fonts/font9.fntdata" /><Relationship Id="rId37" Type="http://schemas.openxmlformats.org/officeDocument/2006/relationships/font" Target="fonts/font14.fntdata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28" Type="http://schemas.openxmlformats.org/officeDocument/2006/relationships/font" Target="fonts/font5.fntdata" /><Relationship Id="rId36" Type="http://schemas.openxmlformats.org/officeDocument/2006/relationships/font" Target="fonts/font13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4.fntdata" /><Relationship Id="rId30" Type="http://schemas.openxmlformats.org/officeDocument/2006/relationships/font" Target="fonts/font7.fntdata" /><Relationship Id="rId35" Type="http://schemas.openxmlformats.org/officeDocument/2006/relationships/font" Target="fonts/font12.fntdata" /><Relationship Id="rId43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package" Target="../embeddings/Hoja_de_c_lculo_de_Microsoft_Excel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Informador 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AMLO</c:v>
                </c:pt>
                <c:pt idx="1">
                  <c:v>Ámbito federal</c:v>
                </c:pt>
                <c:pt idx="2">
                  <c:v>Alfaro</c:v>
                </c:pt>
                <c:pt idx="3">
                  <c:v>Ámbito estatl</c:v>
                </c:pt>
                <c:pt idx="4">
                  <c:v>Lemus </c:v>
                </c:pt>
                <c:pt idx="5">
                  <c:v>Presidentes AMG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11</c:v>
                </c:pt>
                <c:pt idx="1">
                  <c:v>15</c:v>
                </c:pt>
                <c:pt idx="2">
                  <c:v>9</c:v>
                </c:pt>
                <c:pt idx="3">
                  <c:v>24</c:v>
                </c:pt>
                <c:pt idx="4">
                  <c:v>4</c:v>
                </c:pt>
                <c:pt idx="5">
                  <c:v>24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E-7A44-9E64-829504171E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Milenio 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AMLO</c:v>
                </c:pt>
                <c:pt idx="1">
                  <c:v>Ámbito federal</c:v>
                </c:pt>
                <c:pt idx="2">
                  <c:v>Alfaro</c:v>
                </c:pt>
                <c:pt idx="3">
                  <c:v>Ámbito estatl</c:v>
                </c:pt>
                <c:pt idx="4">
                  <c:v>Lemus </c:v>
                </c:pt>
                <c:pt idx="5">
                  <c:v>Presidentes AMG</c:v>
                </c:pt>
                <c:pt idx="6">
                  <c:v>Otros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14</c:v>
                </c:pt>
                <c:pt idx="1">
                  <c:v>7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E-7A44-9E64-829504171E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NTR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AMLO</c:v>
                </c:pt>
                <c:pt idx="1">
                  <c:v>Ámbito federal</c:v>
                </c:pt>
                <c:pt idx="2">
                  <c:v>Alfaro</c:v>
                </c:pt>
                <c:pt idx="3">
                  <c:v>Ámbito estatl</c:v>
                </c:pt>
                <c:pt idx="4">
                  <c:v>Lemus </c:v>
                </c:pt>
                <c:pt idx="5">
                  <c:v>Presidentes AMG</c:v>
                </c:pt>
                <c:pt idx="6">
                  <c:v>Otros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13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4E-7A44-9E64-829504171EF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Occidental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AMLO</c:v>
                </c:pt>
                <c:pt idx="1">
                  <c:v>Ámbito federal</c:v>
                </c:pt>
                <c:pt idx="2">
                  <c:v>Alfaro</c:v>
                </c:pt>
                <c:pt idx="3">
                  <c:v>Ámbito estatl</c:v>
                </c:pt>
                <c:pt idx="4">
                  <c:v>Lemus </c:v>
                </c:pt>
                <c:pt idx="5">
                  <c:v>Presidentes AMG</c:v>
                </c:pt>
                <c:pt idx="6">
                  <c:v>Otros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4E-7A44-9E64-829504171EFC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Mural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AMLO</c:v>
                </c:pt>
                <c:pt idx="1">
                  <c:v>Ámbito federal</c:v>
                </c:pt>
                <c:pt idx="2">
                  <c:v>Alfaro</c:v>
                </c:pt>
                <c:pt idx="3">
                  <c:v>Ámbito estatl</c:v>
                </c:pt>
                <c:pt idx="4">
                  <c:v>Lemus </c:v>
                </c:pt>
                <c:pt idx="5">
                  <c:v>Presidentes AMG</c:v>
                </c:pt>
                <c:pt idx="6">
                  <c:v>Otros</c:v>
                </c:pt>
              </c:strCache>
            </c:strRef>
          </c:cat>
          <c:val>
            <c:numRef>
              <c:f>Hoja1!$F$2:$F$8</c:f>
              <c:numCache>
                <c:formatCode>General</c:formatCode>
                <c:ptCount val="7"/>
                <c:pt idx="0">
                  <c:v>6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4E-7A44-9E64-829504171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4723200"/>
        <c:axId val="274724736"/>
        <c:axId val="0"/>
      </c:bar3DChart>
      <c:catAx>
        <c:axId val="27472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4724736"/>
        <c:crosses val="autoZero"/>
        <c:auto val="1"/>
        <c:lblAlgn val="ctr"/>
        <c:lblOffset val="100"/>
        <c:noMultiLvlLbl val="0"/>
      </c:catAx>
      <c:valAx>
        <c:axId val="27472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472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81081746837662"/>
          <c:y val="8.9280446494480165E-2"/>
          <c:w val="0.1418421174464933"/>
          <c:h val="0.674372750113396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0.06116</cdr:x>
      <cdr:y>0.69392</cdr:y>
    </cdr:from>
    <cdr:to>
      <cdr:x>0.82924</cdr:x>
      <cdr:y>0.98156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96155" y="3535488"/>
          <a:ext cx="8743168" cy="14655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b="1" dirty="0"/>
            <a:t>AMLO        Ámbito       Alfaro         Ámbito       Lemus        Presidentes    Otros </a:t>
          </a:r>
        </a:p>
        <a:p xmlns:a="http://schemas.openxmlformats.org/drawingml/2006/main">
          <a:r>
            <a:rPr lang="es-MX" sz="1800" b="1" dirty="0"/>
            <a:t>                   Federal                          Local                                   AMG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979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417011d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417011db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7417011db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7417011dbe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7417011dbe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7417011dbe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417011db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417011dbe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7417011dbe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417011dbe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7417011dbe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g7417011dbe_1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417011db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417011dbe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7417011dbe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con imagen">
  <p:cSld name="Diapositiva de título con image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58588" y="1436921"/>
            <a:ext cx="5690680" cy="151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86259" y="5096662"/>
            <a:ext cx="4367531" cy="94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069104" y="5422164"/>
            <a:ext cx="736673" cy="736673"/>
          </a:xfrm>
          <a:custGeom>
            <a:avLst/>
            <a:gdLst/>
            <a:ahLst/>
            <a:cxnLst/>
            <a:rect l="l" t="t" r="r" b="b"/>
            <a:pathLst>
              <a:path w="736672" h="736672" extrusionOk="0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029960" y="3463631"/>
            <a:ext cx="3175313" cy="2946690"/>
          </a:xfrm>
          <a:custGeom>
            <a:avLst/>
            <a:gdLst/>
            <a:ahLst/>
            <a:cxnLst/>
            <a:rect l="l" t="t" r="r" b="b"/>
            <a:pathLst>
              <a:path w="3175312" h="2946690" extrusionOk="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1043829" y="4566099"/>
            <a:ext cx="1155814" cy="863685"/>
          </a:xfrm>
          <a:custGeom>
            <a:avLst/>
            <a:gdLst/>
            <a:ahLst/>
            <a:cxnLst/>
            <a:rect l="l" t="t" r="r" b="b"/>
            <a:pathLst>
              <a:path w="1155813" h="863685" extrusionOk="0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43661" y="-1689"/>
            <a:ext cx="1447943" cy="1003399"/>
          </a:xfrm>
          <a:custGeom>
            <a:avLst/>
            <a:gdLst/>
            <a:ahLst/>
            <a:cxnLst/>
            <a:rect l="l" t="t" r="r" b="b"/>
            <a:pathLst>
              <a:path w="1447942" h="1003398" extrusionOk="0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536780" y="-12701"/>
            <a:ext cx="4978890" cy="2133810"/>
          </a:xfrm>
          <a:custGeom>
            <a:avLst/>
            <a:gdLst/>
            <a:ahLst/>
            <a:cxnLst/>
            <a:rect l="l" t="t" r="r" b="b"/>
            <a:pathLst>
              <a:path w="4978890" h="2133810" extrusionOk="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6518963" y="-12701"/>
            <a:ext cx="5029695" cy="2146511"/>
          </a:xfrm>
          <a:custGeom>
            <a:avLst/>
            <a:gdLst/>
            <a:ahLst/>
            <a:cxnLst/>
            <a:rect l="l" t="t" r="r" b="b"/>
            <a:pathLst>
              <a:path w="5029695" h="2146511" extrusionOk="0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2"/>
          </p:nvPr>
        </p:nvSpPr>
        <p:spPr>
          <a:xfrm>
            <a:off x="786259" y="3425363"/>
            <a:ext cx="3629300" cy="94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95717" y="3124629"/>
            <a:ext cx="2158296" cy="151200"/>
          </a:xfrm>
          <a:custGeom>
            <a:avLst/>
            <a:gdLst/>
            <a:ahLst/>
            <a:cxnLst/>
            <a:rect l="l" t="t" r="r" b="b"/>
            <a:pathLst>
              <a:path w="2158295" h="165045" extrusionOk="0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7816" y="5057878"/>
            <a:ext cx="715108" cy="949829"/>
          </a:xfrm>
          <a:custGeom>
            <a:avLst/>
            <a:gdLst/>
            <a:ahLst/>
            <a:cxnLst/>
            <a:rect l="l" t="t" r="r" b="b"/>
            <a:pathLst>
              <a:path w="723600" h="1015200" extrusionOk="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>
            <a:spLocks noGrp="1"/>
          </p:cNvSpPr>
          <p:nvPr>
            <p:ph type="pic" idx="3"/>
          </p:nvPr>
        </p:nvSpPr>
        <p:spPr>
          <a:xfrm>
            <a:off x="4614953" y="0"/>
            <a:ext cx="7585924" cy="59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agradecimiento">
  <p:cSld name="Diapositiva de agradecimiento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>
            <a:spLocks noGrp="1"/>
          </p:cNvSpPr>
          <p:nvPr>
            <p:ph type="pic" idx="2"/>
          </p:nvPr>
        </p:nvSpPr>
        <p:spPr>
          <a:xfrm>
            <a:off x="5245189" y="1"/>
            <a:ext cx="6943003" cy="593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title"/>
          </p:nvPr>
        </p:nvSpPr>
        <p:spPr>
          <a:xfrm>
            <a:off x="814944" y="4530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704586" y="5422906"/>
            <a:ext cx="736600" cy="736600"/>
          </a:xfrm>
          <a:custGeom>
            <a:avLst/>
            <a:gdLst/>
            <a:ahLst/>
            <a:cxnLst/>
            <a:rect l="l" t="t" r="r" b="b"/>
            <a:pathLst>
              <a:path w="736600" h="736600" extrusionOk="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9659429" y="3776986"/>
            <a:ext cx="2540000" cy="2628900"/>
          </a:xfrm>
          <a:custGeom>
            <a:avLst/>
            <a:gdLst/>
            <a:ahLst/>
            <a:cxnLst/>
            <a:rect l="l" t="t" r="r" b="b"/>
            <a:pathLst>
              <a:path w="2540000" h="2628900" extrusionOk="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>
            <a:spLocks noGrp="1"/>
          </p:cNvSpPr>
          <p:nvPr>
            <p:ph type="body" idx="1"/>
          </p:nvPr>
        </p:nvSpPr>
        <p:spPr>
          <a:xfrm>
            <a:off x="824420" y="3955665"/>
            <a:ext cx="4367531" cy="52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3"/>
          </p:nvPr>
        </p:nvSpPr>
        <p:spPr>
          <a:xfrm>
            <a:off x="824420" y="4633361"/>
            <a:ext cx="43675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4"/>
          </p:nvPr>
        </p:nvSpPr>
        <p:spPr>
          <a:xfrm>
            <a:off x="824420" y="4892976"/>
            <a:ext cx="43675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 b="1" i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5"/>
          </p:nvPr>
        </p:nvSpPr>
        <p:spPr>
          <a:xfrm>
            <a:off x="824420" y="5334299"/>
            <a:ext cx="43675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6"/>
          </p:nvPr>
        </p:nvSpPr>
        <p:spPr>
          <a:xfrm>
            <a:off x="824420" y="5593914"/>
            <a:ext cx="43675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 b="1" i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900978" y="1561556"/>
            <a:ext cx="2592000" cy="165305"/>
          </a:xfrm>
          <a:custGeom>
            <a:avLst/>
            <a:gdLst/>
            <a:ahLst/>
            <a:cxnLst/>
            <a:rect l="l" t="t" r="r" b="b"/>
            <a:pathLst>
              <a:path w="2973890" h="165304" extrusionOk="0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7172412" y="-12694"/>
            <a:ext cx="4978400" cy="2133600"/>
          </a:xfrm>
          <a:custGeom>
            <a:avLst/>
            <a:gdLst/>
            <a:ahLst/>
            <a:cxnLst/>
            <a:rect l="l" t="t" r="r" b="b"/>
            <a:pathLst>
              <a:path w="4978400" h="2133600" extrusionOk="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758588" y="1436921"/>
            <a:ext cx="5690680" cy="151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2"/>
          <p:cNvSpPr/>
          <p:nvPr/>
        </p:nvSpPr>
        <p:spPr>
          <a:xfrm>
            <a:off x="8069104" y="5422164"/>
            <a:ext cx="736673" cy="736673"/>
          </a:xfrm>
          <a:custGeom>
            <a:avLst/>
            <a:gdLst/>
            <a:ahLst/>
            <a:cxnLst/>
            <a:rect l="l" t="t" r="r" b="b"/>
            <a:pathLst>
              <a:path w="736672" h="736672" extrusionOk="0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9029960" y="3463631"/>
            <a:ext cx="3175313" cy="2946690"/>
          </a:xfrm>
          <a:custGeom>
            <a:avLst/>
            <a:gdLst/>
            <a:ahLst/>
            <a:cxnLst/>
            <a:rect l="l" t="t" r="r" b="b"/>
            <a:pathLst>
              <a:path w="3175312" h="2946690" extrusionOk="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11043829" y="4566099"/>
            <a:ext cx="1155814" cy="863685"/>
          </a:xfrm>
          <a:custGeom>
            <a:avLst/>
            <a:gdLst/>
            <a:ahLst/>
            <a:cxnLst/>
            <a:rect l="l" t="t" r="r" b="b"/>
            <a:pathLst>
              <a:path w="1155813" h="863685" extrusionOk="0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10743661" y="-1689"/>
            <a:ext cx="1447943" cy="1003399"/>
          </a:xfrm>
          <a:custGeom>
            <a:avLst/>
            <a:gdLst/>
            <a:ahLst/>
            <a:cxnLst/>
            <a:rect l="l" t="t" r="r" b="b"/>
            <a:pathLst>
              <a:path w="1447942" h="1003398" extrusionOk="0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6536780" y="-12701"/>
            <a:ext cx="4978890" cy="2133810"/>
          </a:xfrm>
          <a:custGeom>
            <a:avLst/>
            <a:gdLst/>
            <a:ahLst/>
            <a:cxnLst/>
            <a:rect l="l" t="t" r="r" b="b"/>
            <a:pathLst>
              <a:path w="4978890" h="2133810" extrusionOk="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6518963" y="-12701"/>
            <a:ext cx="5029695" cy="2146511"/>
          </a:xfrm>
          <a:custGeom>
            <a:avLst/>
            <a:gdLst/>
            <a:ahLst/>
            <a:cxnLst/>
            <a:rect l="l" t="t" r="r" b="b"/>
            <a:pathLst>
              <a:path w="5029695" h="2146511" extrusionOk="0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895717" y="3124629"/>
            <a:ext cx="2158296" cy="151200"/>
          </a:xfrm>
          <a:custGeom>
            <a:avLst/>
            <a:gdLst/>
            <a:ahLst/>
            <a:cxnLst/>
            <a:rect l="l" t="t" r="r" b="b"/>
            <a:pathLst>
              <a:path w="2158295" h="165045" extrusionOk="0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-7816" y="5057878"/>
            <a:ext cx="715108" cy="949829"/>
          </a:xfrm>
          <a:custGeom>
            <a:avLst/>
            <a:gdLst/>
            <a:ahLst/>
            <a:cxnLst/>
            <a:rect l="l" t="t" r="r" b="b"/>
            <a:pathLst>
              <a:path w="723600" h="1015200" extrusionOk="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2"/>
          <p:cNvSpPr txBox="1"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7998821" y="1645349"/>
            <a:ext cx="4196737" cy="1001638"/>
          </a:xfrm>
          <a:custGeom>
            <a:avLst/>
            <a:gdLst/>
            <a:ahLst/>
            <a:cxnLst/>
            <a:rect l="l" t="t" r="r" b="b"/>
            <a:pathLst>
              <a:path w="3152775" h="752475" extrusionOk="0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12186920" y="2632655"/>
            <a:ext cx="5081" cy="25381"/>
          </a:xfrm>
          <a:custGeom>
            <a:avLst/>
            <a:gdLst/>
            <a:ahLst/>
            <a:cxnLst/>
            <a:rect l="l" t="t" r="r" b="b"/>
            <a:pathLst>
              <a:path w="5081" h="25381" extrusionOk="0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 txBox="1">
            <a:spLocks noGrp="1"/>
          </p:cNvSpPr>
          <p:nvPr>
            <p:ph type="ctrTitle"/>
          </p:nvPr>
        </p:nvSpPr>
        <p:spPr>
          <a:xfrm>
            <a:off x="781987" y="793172"/>
            <a:ext cx="9144000" cy="65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4" name="Google Shape;204;p13"/>
          <p:cNvSpPr/>
          <p:nvPr/>
        </p:nvSpPr>
        <p:spPr>
          <a:xfrm>
            <a:off x="903223" y="1550951"/>
            <a:ext cx="3273552" cy="151200"/>
          </a:xfrm>
          <a:custGeom>
            <a:avLst/>
            <a:gdLst/>
            <a:ahLst/>
            <a:cxnLst/>
            <a:rect l="l" t="t" r="r" b="b"/>
            <a:pathLst>
              <a:path w="2447925" h="114300" extrusionOk="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3899957" y="4662943"/>
            <a:ext cx="8292043" cy="760738"/>
          </a:xfrm>
          <a:custGeom>
            <a:avLst/>
            <a:gdLst/>
            <a:ahLst/>
            <a:cxnLst/>
            <a:rect l="l" t="t" r="r" b="b"/>
            <a:pathLst>
              <a:path w="6229350" h="571500" extrusionOk="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3909848" y="4665641"/>
            <a:ext cx="8277071" cy="257213"/>
          </a:xfrm>
          <a:custGeom>
            <a:avLst/>
            <a:gdLst/>
            <a:ahLst/>
            <a:cxnLst/>
            <a:rect l="l" t="t" r="r" b="b"/>
            <a:pathLst>
              <a:path w="8277071" h="257213" extrusionOk="0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12186919" y="4665641"/>
            <a:ext cx="5081" cy="25380"/>
          </a:xfrm>
          <a:custGeom>
            <a:avLst/>
            <a:gdLst/>
            <a:ahLst/>
            <a:cxnLst/>
            <a:rect l="l" t="t" r="r" b="b"/>
            <a:pathLst>
              <a:path w="5081" h="25380" extrusionOk="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3905233" y="4922854"/>
            <a:ext cx="8286767" cy="513089"/>
          </a:xfrm>
          <a:custGeom>
            <a:avLst/>
            <a:gdLst/>
            <a:ahLst/>
            <a:cxnLst/>
            <a:rect l="l" t="t" r="r" b="b"/>
            <a:pathLst>
              <a:path w="8286767" h="513089" extrusionOk="0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ftr" idx="11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219" name="Google Shape;219;p14"/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/>
              <a:ahLst/>
              <a:cxnLst/>
              <a:rect l="l" t="t" r="r" b="b"/>
              <a:pathLst>
                <a:path w="1466283" h="1009397" extrusionOk="0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/>
              <a:ahLst/>
              <a:cxnLst/>
              <a:rect l="l" t="t" r="r" b="b"/>
              <a:pathLst>
                <a:path w="2178174" h="1593786" extrusionOk="0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/>
              <a:ahLst/>
              <a:cxnLst/>
              <a:rect l="l" t="t" r="r" b="b"/>
              <a:pathLst>
                <a:path w="1455658" h="839394" extrusionOk="0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/>
              <a:ahLst/>
              <a:cxnLst/>
              <a:rect l="l" t="t" r="r" b="b"/>
              <a:pathLst>
                <a:path w="1062524" h="743766" extrusionOk="0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/>
              <a:ahLst/>
              <a:cxnLst/>
              <a:rect l="l" t="t" r="r" b="b"/>
              <a:pathLst>
                <a:path w="1083774" h="775642" extrusionOk="0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/>
              <a:ahLst/>
              <a:cxnLst/>
              <a:rect l="l" t="t" r="r" b="b"/>
              <a:pathLst>
                <a:path w="2199425" h="1636287" extrusionOk="0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/>
          <p:nvPr/>
        </p:nvSpPr>
        <p:spPr>
          <a:xfrm>
            <a:off x="838200" y="1492524"/>
            <a:ext cx="6153912" cy="151200"/>
          </a:xfrm>
          <a:custGeom>
            <a:avLst/>
            <a:gdLst/>
            <a:ahLst/>
            <a:cxnLst/>
            <a:rect l="l" t="t" r="r" b="b"/>
            <a:pathLst>
              <a:path w="4629150" h="123825" extrusionOk="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grpSp>
        <p:nvGrpSpPr>
          <p:cNvPr id="234" name="Google Shape;234;p15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235" name="Google Shape;235;p15"/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/>
              <a:ahLst/>
              <a:cxnLst/>
              <a:rect l="l" t="t" r="r" b="b"/>
              <a:pathLst>
                <a:path w="1466283" h="1009397" extrusionOk="0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/>
              <a:ahLst/>
              <a:cxnLst/>
              <a:rect l="l" t="t" r="r" b="b"/>
              <a:pathLst>
                <a:path w="2178174" h="1593786" extrusionOk="0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/>
              <a:ahLst/>
              <a:cxnLst/>
              <a:rect l="l" t="t" r="r" b="b"/>
              <a:pathLst>
                <a:path w="1455658" h="839394" extrusionOk="0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/>
              <a:ahLst/>
              <a:cxnLst/>
              <a:rect l="l" t="t" r="r" b="b"/>
              <a:pathLst>
                <a:path w="1062524" h="743766" extrusionOk="0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/>
              <a:ahLst/>
              <a:cxnLst/>
              <a:rect l="l" t="t" r="r" b="b"/>
              <a:pathLst>
                <a:path w="1083774" h="775642" extrusionOk="0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/>
              <a:ahLst/>
              <a:cxnLst/>
              <a:rect l="l" t="t" r="r" b="b"/>
              <a:pathLst>
                <a:path w="2199425" h="1636287" extrusionOk="0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838200" y="1492524"/>
            <a:ext cx="6153912" cy="151200"/>
          </a:xfrm>
          <a:custGeom>
            <a:avLst/>
            <a:gdLst/>
            <a:ahLst/>
            <a:cxnLst/>
            <a:rect l="l" t="t" r="r" b="b"/>
            <a:pathLst>
              <a:path w="4629150" h="123825" extrusionOk="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body" idx="2"/>
          </p:nvPr>
        </p:nvSpPr>
        <p:spPr>
          <a:xfrm>
            <a:off x="839788" y="2323458"/>
            <a:ext cx="5157787" cy="338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body" idx="3"/>
          </p:nvPr>
        </p:nvSpPr>
        <p:spPr>
          <a:xfrm>
            <a:off x="6172200" y="1828800"/>
            <a:ext cx="5183188" cy="41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6" name="Google Shape;246;p15"/>
          <p:cNvSpPr txBox="1">
            <a:spLocks noGrp="1"/>
          </p:cNvSpPr>
          <p:nvPr>
            <p:ph type="body" idx="4"/>
          </p:nvPr>
        </p:nvSpPr>
        <p:spPr>
          <a:xfrm>
            <a:off x="6172200" y="2323458"/>
            <a:ext cx="5183188" cy="338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6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grpSp>
        <p:nvGrpSpPr>
          <p:cNvPr id="253" name="Google Shape;253;p16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254" name="Google Shape;254;p16"/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/>
              <a:ahLst/>
              <a:cxnLst/>
              <a:rect l="l" t="t" r="r" b="b"/>
              <a:pathLst>
                <a:path w="1466283" h="1009397" extrusionOk="0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/>
              <a:ahLst/>
              <a:cxnLst/>
              <a:rect l="l" t="t" r="r" b="b"/>
              <a:pathLst>
                <a:path w="2178174" h="1593786" extrusionOk="0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/>
              <a:ahLst/>
              <a:cxnLst/>
              <a:rect l="l" t="t" r="r" b="b"/>
              <a:pathLst>
                <a:path w="1455658" h="839394" extrusionOk="0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/>
              <a:ahLst/>
              <a:cxnLst/>
              <a:rect l="l" t="t" r="r" b="b"/>
              <a:pathLst>
                <a:path w="1062524" h="743766" extrusionOk="0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/>
              <a:ahLst/>
              <a:cxnLst/>
              <a:rect l="l" t="t" r="r" b="b"/>
              <a:pathLst>
                <a:path w="1083774" h="775642" extrusionOk="0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/>
              <a:ahLst/>
              <a:cxnLst/>
              <a:rect l="l" t="t" r="r" b="b"/>
              <a:pathLst>
                <a:path w="2199425" h="1636287" extrusionOk="0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/>
          <p:nvPr/>
        </p:nvSpPr>
        <p:spPr>
          <a:xfrm>
            <a:off x="838200" y="1492524"/>
            <a:ext cx="6153912" cy="151200"/>
          </a:xfrm>
          <a:custGeom>
            <a:avLst/>
            <a:gdLst/>
            <a:ahLst/>
            <a:cxnLst/>
            <a:rect l="l" t="t" r="r" b="b"/>
            <a:pathLst>
              <a:path w="4629150" h="123825" extrusionOk="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85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body" idx="2"/>
          </p:nvPr>
        </p:nvSpPr>
        <p:spPr>
          <a:xfrm>
            <a:off x="6198110" y="1825624"/>
            <a:ext cx="5181600" cy="392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>
  <p:cSld name="Imagen con leyenda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>
            <a:spLocks noGrp="1"/>
          </p:cNvSpPr>
          <p:nvPr>
            <p:ph type="pic" idx="2"/>
          </p:nvPr>
        </p:nvSpPr>
        <p:spPr>
          <a:xfrm>
            <a:off x="5775856" y="532519"/>
            <a:ext cx="6416144" cy="453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17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271" name="Google Shape;271;p17"/>
          <p:cNvSpPr/>
          <p:nvPr/>
        </p:nvSpPr>
        <p:spPr>
          <a:xfrm>
            <a:off x="10413777" y="4433244"/>
            <a:ext cx="1782599" cy="30316"/>
          </a:xfrm>
          <a:custGeom>
            <a:avLst/>
            <a:gdLst/>
            <a:ahLst/>
            <a:cxnLst/>
            <a:rect l="l" t="t" r="r" b="b"/>
            <a:pathLst>
              <a:path w="1782599" h="30316" extrusionOk="0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887582" y="2045662"/>
            <a:ext cx="3785313" cy="165305"/>
          </a:xfrm>
          <a:custGeom>
            <a:avLst/>
            <a:gdLst/>
            <a:ahLst/>
            <a:cxnLst/>
            <a:rect l="l" t="t" r="r" b="b"/>
            <a:pathLst>
              <a:path w="3785313" h="165304" extrusionOk="0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10416941" y="4161024"/>
            <a:ext cx="1785131" cy="543175"/>
          </a:xfrm>
          <a:custGeom>
            <a:avLst/>
            <a:gdLst/>
            <a:ahLst/>
            <a:cxnLst/>
            <a:rect l="l" t="t" r="r" b="b"/>
            <a:pathLst>
              <a:path w="1343025" h="409575" extrusionOk="0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8607090" y="4437664"/>
            <a:ext cx="3595584" cy="922135"/>
          </a:xfrm>
          <a:custGeom>
            <a:avLst/>
            <a:gdLst/>
            <a:ahLst/>
            <a:cxnLst/>
            <a:rect l="l" t="t" r="r" b="b"/>
            <a:pathLst>
              <a:path w="2705100" h="695325" extrusionOk="0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body" idx="1"/>
          </p:nvPr>
        </p:nvSpPr>
        <p:spPr>
          <a:xfrm>
            <a:off x="839788" y="2356700"/>
            <a:ext cx="3932237" cy="35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8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283" name="Google Shape;283;p18"/>
          <p:cNvSpPr/>
          <p:nvPr/>
        </p:nvSpPr>
        <p:spPr>
          <a:xfrm>
            <a:off x="10413777" y="4433244"/>
            <a:ext cx="1782599" cy="30316"/>
          </a:xfrm>
          <a:custGeom>
            <a:avLst/>
            <a:gdLst/>
            <a:ahLst/>
            <a:cxnLst/>
            <a:rect l="l" t="t" r="r" b="b"/>
            <a:pathLst>
              <a:path w="1782599" h="30316" extrusionOk="0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887582" y="2045662"/>
            <a:ext cx="3785313" cy="165305"/>
          </a:xfrm>
          <a:custGeom>
            <a:avLst/>
            <a:gdLst/>
            <a:ahLst/>
            <a:cxnLst/>
            <a:rect l="l" t="t" r="r" b="b"/>
            <a:pathLst>
              <a:path w="3785313" h="165304" extrusionOk="0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10416941" y="4161024"/>
            <a:ext cx="1785131" cy="543175"/>
          </a:xfrm>
          <a:custGeom>
            <a:avLst/>
            <a:gdLst/>
            <a:ahLst/>
            <a:cxnLst/>
            <a:rect l="l" t="t" r="r" b="b"/>
            <a:pathLst>
              <a:path w="1343025" h="409575" extrusionOk="0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8607090" y="4437664"/>
            <a:ext cx="3595584" cy="922135"/>
          </a:xfrm>
          <a:custGeom>
            <a:avLst/>
            <a:gdLst/>
            <a:ahLst/>
            <a:cxnLst/>
            <a:rect l="l" t="t" r="r" b="b"/>
            <a:pathLst>
              <a:path w="2705100" h="695325" extrusionOk="0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body" idx="1"/>
          </p:nvPr>
        </p:nvSpPr>
        <p:spPr>
          <a:xfrm>
            <a:off x="839788" y="2356700"/>
            <a:ext cx="3932237" cy="35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2"/>
          </p:nvPr>
        </p:nvSpPr>
        <p:spPr>
          <a:xfrm>
            <a:off x="5183188" y="457201"/>
            <a:ext cx="6653212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9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grpSp>
        <p:nvGrpSpPr>
          <p:cNvPr id="296" name="Google Shape;296;p19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297" name="Google Shape;297;p19"/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/>
              <a:ahLst/>
              <a:cxnLst/>
              <a:rect l="l" t="t" r="r" b="b"/>
              <a:pathLst>
                <a:path w="1466283" h="1009397" extrusionOk="0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/>
              <a:ahLst/>
              <a:cxnLst/>
              <a:rect l="l" t="t" r="r" b="b"/>
              <a:pathLst>
                <a:path w="2178174" h="1593786" extrusionOk="0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/>
              <a:ahLst/>
              <a:cxnLst/>
              <a:rect l="l" t="t" r="r" b="b"/>
              <a:pathLst>
                <a:path w="1455658" h="839394" extrusionOk="0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/>
              <a:ahLst/>
              <a:cxnLst/>
              <a:rect l="l" t="t" r="r" b="b"/>
              <a:pathLst>
                <a:path w="1062524" h="743766" extrusionOk="0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/>
              <a:ahLst/>
              <a:cxnLst/>
              <a:rect l="l" t="t" r="r" b="b"/>
              <a:pathLst>
                <a:path w="1083774" h="775642" extrusionOk="0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/>
              <a:ahLst/>
              <a:cxnLst/>
              <a:rect l="l" t="t" r="r" b="b"/>
              <a:pathLst>
                <a:path w="2199425" h="1636287" extrusionOk="0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9"/>
          <p:cNvSpPr/>
          <p:nvPr/>
        </p:nvSpPr>
        <p:spPr>
          <a:xfrm>
            <a:off x="838200" y="1492524"/>
            <a:ext cx="6408000" cy="151200"/>
          </a:xfrm>
          <a:custGeom>
            <a:avLst/>
            <a:gdLst/>
            <a:ahLst/>
            <a:cxnLst/>
            <a:rect l="l" t="t" r="r" b="b"/>
            <a:pathLst>
              <a:path w="4629150" h="123825" extrusionOk="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0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grpSp>
        <p:nvGrpSpPr>
          <p:cNvPr id="311" name="Google Shape;311;p20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312" name="Google Shape;312;p20"/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/>
              <a:ahLst/>
              <a:cxnLst/>
              <a:rect l="l" t="t" r="r" b="b"/>
              <a:pathLst>
                <a:path w="1466283" h="1009397" extrusionOk="0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/>
              <a:ahLst/>
              <a:cxnLst/>
              <a:rect l="l" t="t" r="r" b="b"/>
              <a:pathLst>
                <a:path w="2178174" h="1593786" extrusionOk="0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/>
              <a:ahLst/>
              <a:cxnLst/>
              <a:rect l="l" t="t" r="r" b="b"/>
              <a:pathLst>
                <a:path w="1455658" h="839394" extrusionOk="0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/>
              <a:ahLst/>
              <a:cxnLst/>
              <a:rect l="l" t="t" r="r" b="b"/>
              <a:pathLst>
                <a:path w="1062524" h="743766" extrusionOk="0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/>
              <a:ahLst/>
              <a:cxnLst/>
              <a:rect l="l" t="t" r="r" b="b"/>
              <a:pathLst>
                <a:path w="1083774" h="775642" extrusionOk="0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/>
              <a:ahLst/>
              <a:cxnLst/>
              <a:rect l="l" t="t" r="r" b="b"/>
              <a:pathLst>
                <a:path w="2199425" h="1636287" extrusionOk="0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 con subtítulo">
  <p:cSld name="Comparación con sub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831850" y="78105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811311" y="2959593"/>
            <a:ext cx="4365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2"/>
          </p:nvPr>
        </p:nvSpPr>
        <p:spPr>
          <a:xfrm>
            <a:off x="830066" y="1898650"/>
            <a:ext cx="10515599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019044" y="1583026"/>
            <a:ext cx="6153912" cy="151200"/>
          </a:xfrm>
          <a:custGeom>
            <a:avLst/>
            <a:gdLst/>
            <a:ahLst/>
            <a:cxnLst/>
            <a:rect l="l" t="t" r="r" b="b"/>
            <a:pathLst>
              <a:path w="4629150" h="123825" extrusionOk="0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3"/>
          </p:nvPr>
        </p:nvSpPr>
        <p:spPr>
          <a:xfrm>
            <a:off x="5973985" y="2959593"/>
            <a:ext cx="4365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4"/>
          </p:nvPr>
        </p:nvSpPr>
        <p:spPr>
          <a:xfrm>
            <a:off x="811311" y="3294245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5"/>
          </p:nvPr>
        </p:nvSpPr>
        <p:spPr>
          <a:xfrm>
            <a:off x="5973985" y="3294245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42" name="Google Shape;42;p3"/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/>
              <a:ahLst/>
              <a:cxnLst/>
              <a:rect l="l" t="t" r="r" b="b"/>
              <a:pathLst>
                <a:path w="1466283" h="1009397" extrusionOk="0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/>
              <a:ahLst/>
              <a:cxnLst/>
              <a:rect l="l" t="t" r="r" b="b"/>
              <a:pathLst>
                <a:path w="2178174" h="1593786" extrusionOk="0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/>
              <a:ahLst/>
              <a:cxnLst/>
              <a:rect l="l" t="t" r="r" b="b"/>
              <a:pathLst>
                <a:path w="1455658" h="839394" extrusionOk="0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/>
              <a:ahLst/>
              <a:cxnLst/>
              <a:rect l="l" t="t" r="r" b="b"/>
              <a:pathLst>
                <a:path w="1062524" h="743766" extrusionOk="0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/>
              <a:ahLst/>
              <a:cxnLst/>
              <a:rect l="l" t="t" r="r" b="b"/>
              <a:pathLst>
                <a:path w="1083774" h="775642" extrusionOk="0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/>
              <a:ahLst/>
              <a:cxnLst/>
              <a:rect l="l" t="t" r="r" b="b"/>
              <a:pathLst>
                <a:path w="2199425" h="1636287" extrusionOk="0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con imagen">
  <p:cSld name="Encabezado de sección con image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>
            <a:spLocks noGrp="1"/>
          </p:cNvSpPr>
          <p:nvPr>
            <p:ph type="pic" idx="2"/>
          </p:nvPr>
        </p:nvSpPr>
        <p:spPr>
          <a:xfrm>
            <a:off x="912412" y="2373273"/>
            <a:ext cx="11271651" cy="254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7998821" y="1645349"/>
            <a:ext cx="4196737" cy="1001638"/>
          </a:xfrm>
          <a:custGeom>
            <a:avLst/>
            <a:gdLst/>
            <a:ahLst/>
            <a:cxnLst/>
            <a:rect l="l" t="t" r="r" b="b"/>
            <a:pathLst>
              <a:path w="3152775" h="752475" extrusionOk="0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12186920" y="2632655"/>
            <a:ext cx="5081" cy="25381"/>
          </a:xfrm>
          <a:custGeom>
            <a:avLst/>
            <a:gdLst/>
            <a:ahLst/>
            <a:cxnLst/>
            <a:rect l="l" t="t" r="r" b="b"/>
            <a:pathLst>
              <a:path w="5081" h="25381" extrusionOk="0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ctrTitle"/>
          </p:nvPr>
        </p:nvSpPr>
        <p:spPr>
          <a:xfrm>
            <a:off x="781987" y="793172"/>
            <a:ext cx="9144000" cy="65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903223" y="1550951"/>
            <a:ext cx="5724000" cy="151200"/>
          </a:xfrm>
          <a:custGeom>
            <a:avLst/>
            <a:gdLst/>
            <a:ahLst/>
            <a:cxnLst/>
            <a:rect l="l" t="t" r="r" b="b"/>
            <a:pathLst>
              <a:path w="2447925" h="114300" extrusionOk="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3899957" y="4662943"/>
            <a:ext cx="8292043" cy="760738"/>
          </a:xfrm>
          <a:custGeom>
            <a:avLst/>
            <a:gdLst/>
            <a:ahLst/>
            <a:cxnLst/>
            <a:rect l="l" t="t" r="r" b="b"/>
            <a:pathLst>
              <a:path w="6229350" h="571500" extrusionOk="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3909848" y="4665641"/>
            <a:ext cx="8277071" cy="257213"/>
          </a:xfrm>
          <a:custGeom>
            <a:avLst/>
            <a:gdLst/>
            <a:ahLst/>
            <a:cxnLst/>
            <a:rect l="l" t="t" r="r" b="b"/>
            <a:pathLst>
              <a:path w="8277071" h="257213" extrusionOk="0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2186919" y="4665641"/>
            <a:ext cx="5081" cy="25380"/>
          </a:xfrm>
          <a:custGeom>
            <a:avLst/>
            <a:gdLst/>
            <a:ahLst/>
            <a:cxnLst/>
            <a:rect l="l" t="t" r="r" b="b"/>
            <a:pathLst>
              <a:path w="5081" h="25380" extrusionOk="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3905233" y="4922854"/>
            <a:ext cx="8286767" cy="513089"/>
          </a:xfrm>
          <a:custGeom>
            <a:avLst/>
            <a:gdLst/>
            <a:ahLst/>
            <a:cxnLst/>
            <a:rect l="l" t="t" r="r" b="b"/>
            <a:pathLst>
              <a:path w="8286767" h="513089" extrusionOk="0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subtítulo, imagen y contenido">
  <p:cSld name="Título, subtítulo, imagen y contenid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>
            <a:spLocks noGrp="1"/>
          </p:cNvSpPr>
          <p:nvPr>
            <p:ph type="pic" idx="2"/>
          </p:nvPr>
        </p:nvSpPr>
        <p:spPr>
          <a:xfrm>
            <a:off x="1396781" y="0"/>
            <a:ext cx="3894833" cy="565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6910023" y="908050"/>
            <a:ext cx="450329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5492146" y="-12675"/>
            <a:ext cx="545708" cy="3819957"/>
          </a:xfrm>
          <a:custGeom>
            <a:avLst/>
            <a:gdLst/>
            <a:ahLst/>
            <a:cxnLst/>
            <a:rect l="l" t="t" r="r" b="b"/>
            <a:pathLst>
              <a:path w="545708" h="3819957" extrusionOk="0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5479455" y="-12675"/>
            <a:ext cx="571090" cy="3832648"/>
          </a:xfrm>
          <a:custGeom>
            <a:avLst/>
            <a:gdLst/>
            <a:ahLst/>
            <a:cxnLst/>
            <a:rect l="l" t="t" r="r" b="b"/>
            <a:pathLst>
              <a:path w="571089" h="3832648" extrusionOk="0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6910023" y="2050475"/>
            <a:ext cx="4548187" cy="63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3"/>
          </p:nvPr>
        </p:nvSpPr>
        <p:spPr>
          <a:xfrm>
            <a:off x="6910023" y="2839714"/>
            <a:ext cx="4548187" cy="29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6981946" y="1726672"/>
            <a:ext cx="4284000" cy="165305"/>
          </a:xfrm>
          <a:custGeom>
            <a:avLst/>
            <a:gdLst/>
            <a:ahLst/>
            <a:cxnLst/>
            <a:rect l="l" t="t" r="r" b="b"/>
            <a:pathLst>
              <a:path w="3785313" h="165304" extrusionOk="0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69371" y="-12675"/>
            <a:ext cx="1002580" cy="2144760"/>
          </a:xfrm>
          <a:custGeom>
            <a:avLst/>
            <a:gdLst/>
            <a:ahLst/>
            <a:cxnLst/>
            <a:rect l="l" t="t" r="r" b="b"/>
            <a:pathLst>
              <a:path w="1002580" h="2144760" extrusionOk="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contenido">
  <p:cSld name="Diapositiva de conteni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>
            <a:spLocks noGrp="1"/>
          </p:cNvSpPr>
          <p:nvPr>
            <p:ph type="pic" idx="2"/>
          </p:nvPr>
        </p:nvSpPr>
        <p:spPr>
          <a:xfrm>
            <a:off x="5771770" y="1483675"/>
            <a:ext cx="6421408" cy="343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815853" y="1231900"/>
            <a:ext cx="4503295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830067" y="3889184"/>
            <a:ext cx="4548187" cy="170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10413777" y="4433244"/>
            <a:ext cx="1782599" cy="30316"/>
          </a:xfrm>
          <a:custGeom>
            <a:avLst/>
            <a:gdLst/>
            <a:ahLst/>
            <a:cxnLst/>
            <a:rect l="l" t="t" r="r" b="b"/>
            <a:pathLst>
              <a:path w="1782599" h="30316" extrusionOk="0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12193179" y="4156602"/>
            <a:ext cx="3197" cy="25264"/>
          </a:xfrm>
          <a:custGeom>
            <a:avLst/>
            <a:gdLst/>
            <a:ahLst/>
            <a:cxnLst/>
            <a:rect l="l" t="t" r="r" b="b"/>
            <a:pathLst>
              <a:path w="3197" h="25264" extrusionOk="0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2193179" y="4682093"/>
            <a:ext cx="3197" cy="25264"/>
          </a:xfrm>
          <a:custGeom>
            <a:avLst/>
            <a:gdLst/>
            <a:ahLst/>
            <a:cxnLst/>
            <a:rect l="l" t="t" r="r" b="b"/>
            <a:pathLst>
              <a:path w="3197" h="25264" extrusionOk="0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>
            <a:spLocks noGrp="1"/>
          </p:cNvSpPr>
          <p:nvPr>
            <p:ph type="body" idx="3"/>
          </p:nvPr>
        </p:nvSpPr>
        <p:spPr>
          <a:xfrm>
            <a:off x="811115" y="2374900"/>
            <a:ext cx="45656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body" idx="4"/>
          </p:nvPr>
        </p:nvSpPr>
        <p:spPr>
          <a:xfrm>
            <a:off x="811115" y="3165301"/>
            <a:ext cx="4583113" cy="68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887581" y="2045662"/>
            <a:ext cx="4320000" cy="165305"/>
          </a:xfrm>
          <a:custGeom>
            <a:avLst/>
            <a:gdLst/>
            <a:ahLst/>
            <a:cxnLst/>
            <a:rect l="l" t="t" r="r" b="b"/>
            <a:pathLst>
              <a:path w="3785313" h="165304" extrusionOk="0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0416941" y="4161024"/>
            <a:ext cx="1785131" cy="543175"/>
          </a:xfrm>
          <a:custGeom>
            <a:avLst/>
            <a:gdLst/>
            <a:ahLst/>
            <a:cxnLst/>
            <a:rect l="l" t="t" r="r" b="b"/>
            <a:pathLst>
              <a:path w="1343025" h="409575" extrusionOk="0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8607090" y="4437664"/>
            <a:ext cx="3595584" cy="922135"/>
          </a:xfrm>
          <a:custGeom>
            <a:avLst/>
            <a:gdLst/>
            <a:ahLst/>
            <a:cxnLst/>
            <a:rect l="l" t="t" r="r" b="b"/>
            <a:pathLst>
              <a:path w="2705100" h="695325" extrusionOk="0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gráfico">
  <p:cSld name="Diapositiva con gráfic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5642753" y="1474969"/>
            <a:ext cx="4395258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5649889" y="2592569"/>
            <a:ext cx="563088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2"/>
          </p:nvPr>
        </p:nvSpPr>
        <p:spPr>
          <a:xfrm>
            <a:off x="6126385" y="3719427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3"/>
          </p:nvPr>
        </p:nvSpPr>
        <p:spPr>
          <a:xfrm>
            <a:off x="6126386" y="3990708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 b="1" i="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4"/>
          </p:nvPr>
        </p:nvSpPr>
        <p:spPr>
          <a:xfrm>
            <a:off x="6126410" y="4451492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5"/>
          </p:nvPr>
        </p:nvSpPr>
        <p:spPr>
          <a:xfrm>
            <a:off x="6126411" y="4722773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 b="1" i="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6"/>
          </p:nvPr>
        </p:nvSpPr>
        <p:spPr>
          <a:xfrm>
            <a:off x="8065899" y="3719427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7"/>
          </p:nvPr>
        </p:nvSpPr>
        <p:spPr>
          <a:xfrm>
            <a:off x="8065900" y="3990708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 b="1" i="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8"/>
          </p:nvPr>
        </p:nvSpPr>
        <p:spPr>
          <a:xfrm>
            <a:off x="8065924" y="4451492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9"/>
          </p:nvPr>
        </p:nvSpPr>
        <p:spPr>
          <a:xfrm>
            <a:off x="8065925" y="4722773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 b="1" i="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3"/>
          </p:nvPr>
        </p:nvSpPr>
        <p:spPr>
          <a:xfrm>
            <a:off x="10005413" y="3719427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4"/>
          </p:nvPr>
        </p:nvSpPr>
        <p:spPr>
          <a:xfrm>
            <a:off x="10005414" y="3990708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 b="1" i="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15"/>
          </p:nvPr>
        </p:nvSpPr>
        <p:spPr>
          <a:xfrm>
            <a:off x="10005438" y="4451492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6"/>
          </p:nvPr>
        </p:nvSpPr>
        <p:spPr>
          <a:xfrm>
            <a:off x="10005439" y="4722773"/>
            <a:ext cx="1597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 b="1" i="0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>
            <a:spLocks noGrp="1"/>
          </p:cNvSpPr>
          <p:nvPr>
            <p:ph type="chart" idx="17"/>
          </p:nvPr>
        </p:nvSpPr>
        <p:spPr>
          <a:xfrm>
            <a:off x="911225" y="908050"/>
            <a:ext cx="4284663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6" name="Google Shape;116;p7"/>
          <p:cNvGrpSpPr/>
          <p:nvPr/>
        </p:nvGrpSpPr>
        <p:grpSpPr>
          <a:xfrm>
            <a:off x="9999818" y="-7969"/>
            <a:ext cx="2199425" cy="1945482"/>
            <a:chOff x="9994666" y="-7969"/>
            <a:chExt cx="2199425" cy="1945482"/>
          </a:xfrm>
        </p:grpSpPr>
        <p:sp>
          <p:nvSpPr>
            <p:cNvPr id="117" name="Google Shape;117;p7"/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/>
              <a:ahLst/>
              <a:cxnLst/>
              <a:rect l="l" t="t" r="r" b="b"/>
              <a:pathLst>
                <a:path w="1466283" h="1009397" extrusionOk="0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/>
              <a:ahLst/>
              <a:cxnLst/>
              <a:rect l="l" t="t" r="r" b="b"/>
              <a:pathLst>
                <a:path w="2178174" h="1593786" extrusionOk="0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/>
              <a:ahLst/>
              <a:cxnLst/>
              <a:rect l="l" t="t" r="r" b="b"/>
              <a:pathLst>
                <a:path w="1455658" h="839394" extrusionOk="0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/>
              <a:ahLst/>
              <a:cxnLst/>
              <a:rect l="l" t="t" r="r" b="b"/>
              <a:pathLst>
                <a:path w="1062524" h="743766" extrusionOk="0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/>
              <a:ahLst/>
              <a:cxnLst/>
              <a:rect l="l" t="t" r="r" b="b"/>
              <a:pathLst>
                <a:path w="1083774" h="775642" extrusionOk="0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/>
              <a:ahLst/>
              <a:cxnLst/>
              <a:rect l="l" t="t" r="r" b="b"/>
              <a:pathLst>
                <a:path w="2199425" h="1636287" extrusionOk="0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7"/>
          <p:cNvSpPr/>
          <p:nvPr/>
        </p:nvSpPr>
        <p:spPr>
          <a:xfrm>
            <a:off x="5731818" y="2267879"/>
            <a:ext cx="3672000" cy="165305"/>
          </a:xfrm>
          <a:custGeom>
            <a:avLst/>
            <a:gdLst/>
            <a:ahLst/>
            <a:cxnLst/>
            <a:rect l="l" t="t" r="r" b="b"/>
            <a:pathLst>
              <a:path w="3016875" h="165304" extrusionOk="0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abla">
  <p:cSld name="Diapositiva de tabla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8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809405" y="3252275"/>
            <a:ext cx="3396171" cy="18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8"/>
          <p:cNvGrpSpPr/>
          <p:nvPr/>
        </p:nvGrpSpPr>
        <p:grpSpPr>
          <a:xfrm flipH="1">
            <a:off x="-5568" y="-7969"/>
            <a:ext cx="2199425" cy="1945482"/>
            <a:chOff x="9994666" y="-7969"/>
            <a:chExt cx="2199425" cy="1945482"/>
          </a:xfrm>
        </p:grpSpPr>
        <p:sp>
          <p:nvSpPr>
            <p:cNvPr id="132" name="Google Shape;132;p8"/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/>
              <a:ahLst/>
              <a:cxnLst/>
              <a:rect l="l" t="t" r="r" b="b"/>
              <a:pathLst>
                <a:path w="1466283" h="1009397" extrusionOk="0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/>
              <a:ahLst/>
              <a:cxnLst/>
              <a:rect l="l" t="t" r="r" b="b"/>
              <a:pathLst>
                <a:path w="2178174" h="1593786" extrusionOk="0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/>
              <a:ahLst/>
              <a:cxnLst/>
              <a:rect l="l" t="t" r="r" b="b"/>
              <a:pathLst>
                <a:path w="1455658" h="839394" extrusionOk="0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/>
              <a:ahLst/>
              <a:cxnLst/>
              <a:rect l="l" t="t" r="r" b="b"/>
              <a:pathLst>
                <a:path w="1062524" h="743766" extrusionOk="0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/>
              <a:ahLst/>
              <a:cxnLst/>
              <a:rect l="l" t="t" r="r" b="b"/>
              <a:pathLst>
                <a:path w="1083774" h="775642" extrusionOk="0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/>
              <a:ahLst/>
              <a:cxnLst/>
              <a:rect l="l" t="t" r="r" b="b"/>
              <a:pathLst>
                <a:path w="2199425" h="1636287" extrusionOk="0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8"/>
          <p:cNvSpPr/>
          <p:nvPr/>
        </p:nvSpPr>
        <p:spPr>
          <a:xfrm>
            <a:off x="895660" y="2912161"/>
            <a:ext cx="2736000" cy="165305"/>
          </a:xfrm>
          <a:custGeom>
            <a:avLst/>
            <a:gdLst/>
            <a:ahLst/>
            <a:cxnLst/>
            <a:rect l="l" t="t" r="r" b="b"/>
            <a:pathLst>
              <a:path w="2781900" h="165304" extrusionOk="0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811744" y="2134675"/>
            <a:ext cx="3403308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e imagen">
  <p:cSld name="Diapositiva de título e image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>
            <a:spLocks noGrp="1"/>
          </p:cNvSpPr>
          <p:nvPr>
            <p:ph type="pic" idx="2"/>
          </p:nvPr>
        </p:nvSpPr>
        <p:spPr>
          <a:xfrm>
            <a:off x="0" y="1"/>
            <a:ext cx="12190660" cy="556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7345849" y="-12701"/>
            <a:ext cx="4851878" cy="2298926"/>
          </a:xfrm>
          <a:custGeom>
            <a:avLst/>
            <a:gdLst/>
            <a:ahLst/>
            <a:cxnLst/>
            <a:rect l="l" t="t" r="r" b="b"/>
            <a:pathLst>
              <a:path w="4851877" h="2298926" extrusionOk="0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9782306" y="458515"/>
            <a:ext cx="2413238" cy="2578354"/>
          </a:xfrm>
          <a:custGeom>
            <a:avLst/>
            <a:gdLst/>
            <a:ahLst/>
            <a:cxnLst/>
            <a:rect l="l" t="t" r="r" b="b"/>
            <a:pathLst>
              <a:path w="2413237" h="2578353" extrusionOk="0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12701" y="2355829"/>
            <a:ext cx="2857781" cy="2298926"/>
          </a:xfrm>
          <a:custGeom>
            <a:avLst/>
            <a:gdLst/>
            <a:ahLst/>
            <a:cxnLst/>
            <a:rect l="l" t="t" r="r" b="b"/>
            <a:pathLst>
              <a:path w="2857781" h="2298926" extrusionOk="0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838200" y="4349863"/>
            <a:ext cx="10515600" cy="78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2412987" y="5718810"/>
            <a:ext cx="7366026" cy="94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i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2500" y="5155439"/>
            <a:ext cx="2667000" cy="13990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/>
          <p:nvPr/>
        </p:nvSpPr>
        <p:spPr>
          <a:xfrm>
            <a:off x="8826099" y="2044901"/>
            <a:ext cx="736673" cy="736673"/>
          </a:xfrm>
          <a:custGeom>
            <a:avLst/>
            <a:gdLst/>
            <a:ahLst/>
            <a:cxnLst/>
            <a:rect l="l" t="t" r="r" b="b"/>
            <a:pathLst>
              <a:path w="736672" h="736672" extrusionOk="0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8810222" y="2029025"/>
            <a:ext cx="774776" cy="774776"/>
          </a:xfrm>
          <a:custGeom>
            <a:avLst/>
            <a:gdLst/>
            <a:ahLst/>
            <a:cxnLst/>
            <a:rect l="l" t="t" r="r" b="b"/>
            <a:pathLst>
              <a:path w="774776" h="774776" extrusionOk="0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7329938" y="-9526"/>
            <a:ext cx="4864579" cy="2311628"/>
          </a:xfrm>
          <a:custGeom>
            <a:avLst/>
            <a:gdLst/>
            <a:ahLst/>
            <a:cxnLst/>
            <a:rect l="l" t="t" r="r" b="b"/>
            <a:pathLst>
              <a:path w="4864578" h="2311627" extrusionOk="0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9766949" y="442639"/>
            <a:ext cx="2425939" cy="2603756"/>
          </a:xfrm>
          <a:custGeom>
            <a:avLst/>
            <a:gdLst/>
            <a:ahLst/>
            <a:cxnLst/>
            <a:rect l="l" t="t" r="r" b="b"/>
            <a:pathLst>
              <a:path w="2425938" h="2603756" extrusionOk="0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-9526" y="2340318"/>
            <a:ext cx="2870483" cy="2540250"/>
          </a:xfrm>
          <a:custGeom>
            <a:avLst/>
            <a:gdLst/>
            <a:ahLst/>
            <a:cxnLst/>
            <a:rect l="l" t="t" r="r" b="b"/>
            <a:pathLst>
              <a:path w="2870482" h="2540250" extrusionOk="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de vídeo">
  <p:cSld name="Contenido de vídeo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11334292" y="5787811"/>
            <a:ext cx="870509" cy="409651"/>
          </a:xfrm>
          <a:custGeom>
            <a:avLst/>
            <a:gdLst/>
            <a:ahLst/>
            <a:cxnLst/>
            <a:rect l="l" t="t" r="r" b="b"/>
            <a:pathLst>
              <a:path w="870509" h="409651" extrusionOk="0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>
            <a:spLocks noGrp="1"/>
          </p:cNvSpPr>
          <p:nvPr>
            <p:ph type="media" idx="2"/>
          </p:nvPr>
        </p:nvSpPr>
        <p:spPr>
          <a:xfrm>
            <a:off x="911225" y="908050"/>
            <a:ext cx="10369550" cy="4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ft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8807428" y="2003790"/>
            <a:ext cx="775201" cy="774776"/>
          </a:xfrm>
          <a:custGeom>
            <a:avLst/>
            <a:gdLst/>
            <a:ahLst/>
            <a:cxnLst/>
            <a:rect l="l" t="t" r="r" b="b"/>
            <a:pathLst>
              <a:path w="774776" h="774776" extrusionOk="0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9780046" y="430740"/>
            <a:ext cx="2414562" cy="2578354"/>
          </a:xfrm>
          <a:custGeom>
            <a:avLst/>
            <a:gdLst/>
            <a:ahLst/>
            <a:cxnLst/>
            <a:rect l="l" t="t" r="r" b="b"/>
            <a:pathLst>
              <a:path w="2413237" h="2578354" extrusionOk="0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9762774" y="410418"/>
            <a:ext cx="2439977" cy="2616458"/>
          </a:xfrm>
          <a:custGeom>
            <a:avLst/>
            <a:gdLst/>
            <a:ahLst/>
            <a:cxnLst/>
            <a:rect l="l" t="t" r="r" b="b"/>
            <a:pathLst>
              <a:path w="2438640" h="2616457" extrusionOk="0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7340981" y="-16344"/>
            <a:ext cx="4854539" cy="2273524"/>
          </a:xfrm>
          <a:custGeom>
            <a:avLst/>
            <a:gdLst/>
            <a:ahLst/>
            <a:cxnLst/>
            <a:rect l="l" t="t" r="r" b="b"/>
            <a:pathLst>
              <a:path w="4851877" h="2273523" extrusionOk="0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7327556" y="-16344"/>
            <a:ext cx="4867247" cy="2298926"/>
          </a:xfrm>
          <a:custGeom>
            <a:avLst/>
            <a:gdLst/>
            <a:ahLst/>
            <a:cxnLst/>
            <a:rect l="l" t="t" r="r" b="b"/>
            <a:pathLst>
              <a:path w="4864578" h="2298926" extrusionOk="0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9" name="Google Shape;169;p10"/>
          <p:cNvGrpSpPr/>
          <p:nvPr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170" name="Google Shape;170;p10"/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/>
              <a:ahLst/>
              <a:cxnLst/>
              <a:rect l="l" t="t" r="r" b="b"/>
              <a:pathLst>
                <a:path w="2871529" h="2299764" extrusionOk="0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/>
              <a:ahLst/>
              <a:cxnLst/>
              <a:rect l="l" t="t" r="r" b="b"/>
              <a:pathLst>
                <a:path w="2884235" h="2337882" extrusionOk="0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/>
              <a:ahLst/>
              <a:cxnLst/>
              <a:rect l="l" t="t" r="r" b="b"/>
              <a:pathLst>
                <a:path w="1766117" h="1156235" extrusionOk="0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/>
              <a:ahLst/>
              <a:cxnLst/>
              <a:rect l="l" t="t" r="r" b="b"/>
              <a:pathLst>
                <a:path w="1778823" h="1194352" extrusionOk="0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19.png" /><Relationship Id="rId7" Type="http://schemas.openxmlformats.org/officeDocument/2006/relationships/image" Target="../media/image9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12.png" /><Relationship Id="rId9" Type="http://schemas.openxmlformats.org/officeDocument/2006/relationships/image" Target="../media/image11.jp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20.png" /><Relationship Id="rId7" Type="http://schemas.openxmlformats.org/officeDocument/2006/relationships/image" Target="../media/image9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12.png" /><Relationship Id="rId9" Type="http://schemas.openxmlformats.org/officeDocument/2006/relationships/image" Target="../media/image11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 /><Relationship Id="rId3" Type="http://schemas.openxmlformats.org/officeDocument/2006/relationships/image" Target="../media/image21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g" /><Relationship Id="rId5" Type="http://schemas.openxmlformats.org/officeDocument/2006/relationships/image" Target="../media/image8.jpg" /><Relationship Id="rId4" Type="http://schemas.openxmlformats.org/officeDocument/2006/relationships/image" Target="../media/image7.jpg" /><Relationship Id="rId9" Type="http://schemas.openxmlformats.org/officeDocument/2006/relationships/image" Target="../media/image1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5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2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5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25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5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5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g" /><Relationship Id="rId5" Type="http://schemas.openxmlformats.org/officeDocument/2006/relationships/image" Target="../media/image8.jpg" /><Relationship Id="rId4" Type="http://schemas.openxmlformats.org/officeDocument/2006/relationships/image" Target="../media/image7.jpg" /><Relationship Id="rId9" Type="http://schemas.openxmlformats.org/officeDocument/2006/relationships/image" Target="../media/image12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13.png" /><Relationship Id="rId7" Type="http://schemas.openxmlformats.org/officeDocument/2006/relationships/image" Target="../media/image9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12.png" /><Relationship Id="rId9" Type="http://schemas.openxmlformats.org/officeDocument/2006/relationships/image" Target="../media/image11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png" /><Relationship Id="rId4" Type="http://schemas.openxmlformats.org/officeDocument/2006/relationships/chart" Target="../charts/chart1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17.png" /><Relationship Id="rId7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12.png" /><Relationship Id="rId9" Type="http://schemas.openxmlformats.org/officeDocument/2006/relationships/image" Target="../media/image11.jp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18.png" /><Relationship Id="rId7" Type="http://schemas.openxmlformats.org/officeDocument/2006/relationships/image" Target="../media/image9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12.png" /><Relationship Id="rId9" Type="http://schemas.openxmlformats.org/officeDocument/2006/relationships/image" Target="../media/image11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 txBox="1">
            <a:spLocks noGrp="1"/>
          </p:cNvSpPr>
          <p:nvPr>
            <p:ph type="title"/>
          </p:nvPr>
        </p:nvSpPr>
        <p:spPr>
          <a:xfrm>
            <a:off x="758588" y="1436921"/>
            <a:ext cx="5690700" cy="15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body" idx="1"/>
          </p:nvPr>
        </p:nvSpPr>
        <p:spPr>
          <a:xfrm>
            <a:off x="786259" y="5096662"/>
            <a:ext cx="4367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 txBox="1">
            <a:spLocks noGrp="1"/>
          </p:cNvSpPr>
          <p:nvPr>
            <p:ph type="body" idx="2"/>
          </p:nvPr>
        </p:nvSpPr>
        <p:spPr>
          <a:xfrm>
            <a:off x="786259" y="3425363"/>
            <a:ext cx="3629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>
            <a:spLocks noGrp="1"/>
          </p:cNvSpPr>
          <p:nvPr>
            <p:ph type="pic" idx="3"/>
          </p:nvPr>
        </p:nvSpPr>
        <p:spPr>
          <a:xfrm>
            <a:off x="4614953" y="0"/>
            <a:ext cx="7585800" cy="594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-33050" y="0"/>
            <a:ext cx="12233700" cy="685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5600" y="1436936"/>
            <a:ext cx="3742252" cy="34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4">
            <a:alphaModFix/>
          </a:blip>
          <a:srcRect l="26452" t="10435" r="27212" b="8977"/>
          <a:stretch/>
        </p:blipFill>
        <p:spPr>
          <a:xfrm>
            <a:off x="9194475" y="6083648"/>
            <a:ext cx="462726" cy="46502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1"/>
          <p:cNvSpPr txBox="1"/>
          <p:nvPr/>
        </p:nvSpPr>
        <p:spPr>
          <a:xfrm>
            <a:off x="9584675" y="6010450"/>
            <a:ext cx="24459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@Observatorio Político Electoral UdeG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"/>
          <p:cNvSpPr txBox="1">
            <a:spLocks noGrp="1"/>
          </p:cNvSpPr>
          <p:nvPr>
            <p:ph type="title"/>
          </p:nvPr>
        </p:nvSpPr>
        <p:spPr>
          <a:xfrm>
            <a:off x="831850" y="78105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Valoraciones de las</a:t>
            </a:r>
            <a:br>
              <a:rPr lang="es-MX" sz="3600">
                <a:solidFill>
                  <a:schemeClr val="dk1"/>
                </a:solidFill>
              </a:rPr>
            </a:br>
            <a:r>
              <a:rPr lang="es-MX" sz="3600">
                <a:solidFill>
                  <a:schemeClr val="dk1"/>
                </a:solidFill>
              </a:rPr>
              <a:t>columnas de Septiembre 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449" name="Google Shape;449;p30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  <p:pic>
        <p:nvPicPr>
          <p:cNvPr id="450" name="Google Shape;45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938" y="1699846"/>
            <a:ext cx="10644554" cy="443848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0"/>
          <p:cNvSpPr/>
          <p:nvPr/>
        </p:nvSpPr>
        <p:spPr>
          <a:xfrm>
            <a:off x="9401381" y="0"/>
            <a:ext cx="2805953" cy="2003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2257" y="2532961"/>
            <a:ext cx="1418015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2263" y="2757900"/>
            <a:ext cx="930849" cy="3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0"/>
          <p:cNvPicPr preferRelativeResize="0"/>
          <p:nvPr/>
        </p:nvPicPr>
        <p:blipFill rotWithShape="1">
          <a:blip r:embed="rId7">
            <a:alphaModFix/>
          </a:blip>
          <a:srcRect t="30236" b="29528"/>
          <a:stretch/>
        </p:blipFill>
        <p:spPr>
          <a:xfrm>
            <a:off x="9892270" y="3044771"/>
            <a:ext cx="1353390" cy="3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37530" y="3318669"/>
            <a:ext cx="1479866" cy="22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86523" y="3573257"/>
            <a:ext cx="1094739" cy="271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"/>
          <p:cNvSpPr txBox="1">
            <a:spLocks noGrp="1"/>
          </p:cNvSpPr>
          <p:nvPr>
            <p:ph type="title"/>
          </p:nvPr>
        </p:nvSpPr>
        <p:spPr>
          <a:xfrm>
            <a:off x="831850" y="78105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Ámbito de las columnas de</a:t>
            </a:r>
            <a:br>
              <a:rPr lang="es-MX" sz="3600">
                <a:solidFill>
                  <a:schemeClr val="dk1"/>
                </a:solidFill>
              </a:rPr>
            </a:br>
            <a:r>
              <a:rPr lang="es-MX" sz="3600">
                <a:solidFill>
                  <a:schemeClr val="dk1"/>
                </a:solidFill>
              </a:rPr>
              <a:t>Septiembre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463" name="Google Shape;463;p31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  <p:pic>
        <p:nvPicPr>
          <p:cNvPr id="464" name="Google Shape;4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324" y="1723292"/>
            <a:ext cx="10679722" cy="464950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1"/>
          <p:cNvSpPr/>
          <p:nvPr/>
        </p:nvSpPr>
        <p:spPr>
          <a:xfrm>
            <a:off x="9959384" y="0"/>
            <a:ext cx="2232616" cy="1949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1845" y="2580911"/>
            <a:ext cx="1418015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1851" y="2805850"/>
            <a:ext cx="930849" cy="3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1"/>
          <p:cNvPicPr preferRelativeResize="0"/>
          <p:nvPr/>
        </p:nvPicPr>
        <p:blipFill rotWithShape="1">
          <a:blip r:embed="rId7">
            <a:alphaModFix/>
          </a:blip>
          <a:srcRect t="30236" b="29528"/>
          <a:stretch/>
        </p:blipFill>
        <p:spPr>
          <a:xfrm>
            <a:off x="9831857" y="3092721"/>
            <a:ext cx="1353390" cy="3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77117" y="3366619"/>
            <a:ext cx="1479866" cy="22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26111" y="3621207"/>
            <a:ext cx="1094739" cy="271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2"/>
          <p:cNvSpPr txBox="1">
            <a:spLocks noGrp="1"/>
          </p:cNvSpPr>
          <p:nvPr>
            <p:ph type="title"/>
          </p:nvPr>
        </p:nvSpPr>
        <p:spPr>
          <a:xfrm>
            <a:off x="758588" y="1436921"/>
            <a:ext cx="5690700" cy="15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2"/>
          <p:cNvSpPr txBox="1">
            <a:spLocks noGrp="1"/>
          </p:cNvSpPr>
          <p:nvPr>
            <p:ph type="body" idx="1"/>
          </p:nvPr>
        </p:nvSpPr>
        <p:spPr>
          <a:xfrm>
            <a:off x="786259" y="5096662"/>
            <a:ext cx="4367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2"/>
          <p:cNvSpPr txBox="1">
            <a:spLocks noGrp="1"/>
          </p:cNvSpPr>
          <p:nvPr>
            <p:ph type="body" idx="2"/>
          </p:nvPr>
        </p:nvSpPr>
        <p:spPr>
          <a:xfrm>
            <a:off x="786259" y="3425363"/>
            <a:ext cx="3629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2"/>
          <p:cNvSpPr>
            <a:spLocks noGrp="1"/>
          </p:cNvSpPr>
          <p:nvPr>
            <p:ph type="pic" idx="3"/>
          </p:nvPr>
        </p:nvSpPr>
        <p:spPr>
          <a:xfrm>
            <a:off x="4614953" y="0"/>
            <a:ext cx="7585800" cy="594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32"/>
          <p:cNvPicPr preferRelativeResize="0"/>
          <p:nvPr/>
        </p:nvPicPr>
        <p:blipFill rotWithShape="1">
          <a:blip r:embed="rId3">
            <a:alphaModFix/>
          </a:blip>
          <a:srcRect l="29545" t="26735" r="16104" b="18780"/>
          <a:stretch/>
        </p:blipFill>
        <p:spPr>
          <a:xfrm>
            <a:off x="0" y="-101900"/>
            <a:ext cx="12373173" cy="69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2"/>
          <p:cNvSpPr txBox="1"/>
          <p:nvPr/>
        </p:nvSpPr>
        <p:spPr>
          <a:xfrm>
            <a:off x="0" y="2954325"/>
            <a:ext cx="120966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“Cobertura de procesos políticos en medios impresos”</a:t>
            </a:r>
            <a:endParaRPr sz="3000" b="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3" name="Google Shape;483;p32"/>
          <p:cNvSpPr txBox="1"/>
          <p:nvPr/>
        </p:nvSpPr>
        <p:spPr>
          <a:xfrm>
            <a:off x="4174475" y="3529175"/>
            <a:ext cx="37842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(Octubre)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"/>
          <p:cNvSpPr txBox="1">
            <a:spLocks noGrp="1"/>
          </p:cNvSpPr>
          <p:nvPr>
            <p:ph type="title"/>
          </p:nvPr>
        </p:nvSpPr>
        <p:spPr>
          <a:xfrm>
            <a:off x="716175" y="383948"/>
            <a:ext cx="105156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Primeras Planas Octubre: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Temas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490" name="Google Shape;490;p33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  <p:pic>
        <p:nvPicPr>
          <p:cNvPr id="491" name="Google Shape;49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99" y="1559859"/>
            <a:ext cx="10583639" cy="529814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3"/>
          <p:cNvSpPr/>
          <p:nvPr/>
        </p:nvSpPr>
        <p:spPr>
          <a:xfrm>
            <a:off x="10044953" y="11723"/>
            <a:ext cx="2147047" cy="19229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9795" y="2230050"/>
            <a:ext cx="1198374" cy="15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49801" y="2382129"/>
            <a:ext cx="786666" cy="20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3"/>
          <p:cNvPicPr preferRelativeResize="0"/>
          <p:nvPr/>
        </p:nvPicPr>
        <p:blipFill rotWithShape="1">
          <a:blip r:embed="rId6">
            <a:alphaModFix/>
          </a:blip>
          <a:srcRect t="30236" b="29528"/>
          <a:stretch/>
        </p:blipFill>
        <p:spPr>
          <a:xfrm>
            <a:off x="10049806" y="2576079"/>
            <a:ext cx="1143755" cy="20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88056" y="2761258"/>
            <a:ext cx="1250644" cy="15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44950" y="2933382"/>
            <a:ext cx="925171" cy="18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4"/>
          <p:cNvSpPr txBox="1">
            <a:spLocks noGrp="1"/>
          </p:cNvSpPr>
          <p:nvPr>
            <p:ph type="title"/>
          </p:nvPr>
        </p:nvSpPr>
        <p:spPr>
          <a:xfrm>
            <a:off x="1485275" y="645875"/>
            <a:ext cx="91650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Primeras Planas Octubre: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Ámbito de la nota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  <p:pic>
        <p:nvPicPr>
          <p:cNvPr id="505" name="Google Shape;50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882" y="1842060"/>
            <a:ext cx="8588375" cy="469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348" y="2299447"/>
            <a:ext cx="2027583" cy="332610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4"/>
          <p:cNvSpPr/>
          <p:nvPr/>
        </p:nvSpPr>
        <p:spPr>
          <a:xfrm>
            <a:off x="9927438" y="2379"/>
            <a:ext cx="2303282" cy="1963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5"/>
          <p:cNvSpPr txBox="1">
            <a:spLocks noGrp="1"/>
          </p:cNvSpPr>
          <p:nvPr>
            <p:ph type="title"/>
          </p:nvPr>
        </p:nvSpPr>
        <p:spPr>
          <a:xfrm>
            <a:off x="831850" y="383675"/>
            <a:ext cx="105156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Primeras Planas Octubre: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Origen de actores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14" name="Google Shape;514;p35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  <p:pic>
        <p:nvPicPr>
          <p:cNvPr id="515" name="Google Shape;5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0348" y="2299447"/>
            <a:ext cx="2027583" cy="332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50" y="1457325"/>
            <a:ext cx="8655797" cy="5418667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5"/>
          <p:cNvSpPr/>
          <p:nvPr/>
        </p:nvSpPr>
        <p:spPr>
          <a:xfrm>
            <a:off x="10004612" y="0"/>
            <a:ext cx="2187388" cy="19229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6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16</a:t>
            </a:fld>
            <a:endParaRPr/>
          </a:p>
        </p:txBody>
      </p:sp>
      <p:sp>
        <p:nvSpPr>
          <p:cNvPr id="524" name="Google Shape;524;p36"/>
          <p:cNvSpPr txBox="1">
            <a:spLocks noGrp="1"/>
          </p:cNvSpPr>
          <p:nvPr>
            <p:ph type="body" idx="4"/>
          </p:nvPr>
        </p:nvSpPr>
        <p:spPr>
          <a:xfrm>
            <a:off x="811311" y="3294245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000" lvl="0" indent="-91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/>
          </a:p>
        </p:txBody>
      </p:sp>
      <p:sp>
        <p:nvSpPr>
          <p:cNvPr id="525" name="Google Shape;525;p36"/>
          <p:cNvSpPr txBox="1">
            <a:spLocks noGrp="1"/>
          </p:cNvSpPr>
          <p:nvPr>
            <p:ph type="body" idx="5"/>
          </p:nvPr>
        </p:nvSpPr>
        <p:spPr>
          <a:xfrm>
            <a:off x="5973985" y="3294245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000" lvl="0" indent="-91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/>
          </a:p>
        </p:txBody>
      </p:sp>
      <p:sp>
        <p:nvSpPr>
          <p:cNvPr id="526" name="Google Shape;526;p36"/>
          <p:cNvSpPr txBox="1"/>
          <p:nvPr/>
        </p:nvSpPr>
        <p:spPr>
          <a:xfrm>
            <a:off x="811311" y="46749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</a:pPr>
            <a:r>
              <a:rPr lang="es-MX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Primeras Planas Octubre: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</a:pPr>
            <a:r>
              <a:rPr lang="es-MX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Actores políticos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71" y="1479176"/>
            <a:ext cx="9923929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6"/>
          <p:cNvSpPr/>
          <p:nvPr/>
        </p:nvSpPr>
        <p:spPr>
          <a:xfrm>
            <a:off x="10004612" y="0"/>
            <a:ext cx="2187388" cy="20305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2627" y="2160319"/>
            <a:ext cx="2233966" cy="352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7"/>
          <p:cNvSpPr txBox="1">
            <a:spLocks noGrp="1"/>
          </p:cNvSpPr>
          <p:nvPr>
            <p:ph type="title"/>
          </p:nvPr>
        </p:nvSpPr>
        <p:spPr>
          <a:xfrm>
            <a:off x="715875" y="328324"/>
            <a:ext cx="10515600" cy="1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Columnas Octubre: 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Temas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36" name="Google Shape;536;p37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  <p:pic>
        <p:nvPicPr>
          <p:cNvPr id="537" name="Google Shape;5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3966" y="2098861"/>
            <a:ext cx="2233966" cy="352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670" y="1532965"/>
            <a:ext cx="9169399" cy="5163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7"/>
          <p:cNvSpPr/>
          <p:nvPr/>
        </p:nvSpPr>
        <p:spPr>
          <a:xfrm>
            <a:off x="9883588" y="0"/>
            <a:ext cx="2308412" cy="19229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8"/>
          <p:cNvSpPr txBox="1">
            <a:spLocks noGrp="1"/>
          </p:cNvSpPr>
          <p:nvPr>
            <p:ph type="title"/>
          </p:nvPr>
        </p:nvSpPr>
        <p:spPr>
          <a:xfrm>
            <a:off x="831850" y="484094"/>
            <a:ext cx="10515600" cy="9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Columnas Octubre: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Actores mencionados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46" name="Google Shape;546;p38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  <p:sp>
        <p:nvSpPr>
          <p:cNvPr id="547" name="Google Shape;547;p38"/>
          <p:cNvSpPr txBox="1">
            <a:spLocks noGrp="1"/>
          </p:cNvSpPr>
          <p:nvPr>
            <p:ph type="body" idx="2"/>
          </p:nvPr>
        </p:nvSpPr>
        <p:spPr>
          <a:xfrm>
            <a:off x="830066" y="1898650"/>
            <a:ext cx="10515599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/>
          </a:p>
        </p:txBody>
      </p:sp>
      <p:pic>
        <p:nvPicPr>
          <p:cNvPr id="548" name="Google Shape;54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95" y="1457325"/>
            <a:ext cx="9895540" cy="5185521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38"/>
          <p:cNvSpPr/>
          <p:nvPr/>
        </p:nvSpPr>
        <p:spPr>
          <a:xfrm>
            <a:off x="10018059" y="0"/>
            <a:ext cx="2173941" cy="189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205" y="2306601"/>
            <a:ext cx="2027583" cy="332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9"/>
          <p:cNvSpPr txBox="1">
            <a:spLocks noGrp="1"/>
          </p:cNvSpPr>
          <p:nvPr>
            <p:ph type="title"/>
          </p:nvPr>
        </p:nvSpPr>
        <p:spPr>
          <a:xfrm>
            <a:off x="831850" y="78105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s-MX"/>
              <a:t> </a:t>
            </a:r>
            <a:endParaRPr/>
          </a:p>
        </p:txBody>
      </p:sp>
      <p:sp>
        <p:nvSpPr>
          <p:cNvPr id="557" name="Google Shape;557;p39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19</a:t>
            </a:fld>
            <a:endParaRPr/>
          </a:p>
        </p:txBody>
      </p:sp>
      <p:sp>
        <p:nvSpPr>
          <p:cNvPr id="558" name="Google Shape;558;p39"/>
          <p:cNvSpPr txBox="1"/>
          <p:nvPr/>
        </p:nvSpPr>
        <p:spPr>
          <a:xfrm>
            <a:off x="984250" y="147918"/>
            <a:ext cx="10515600" cy="146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entury Gothic"/>
              <a:buNone/>
            </a:pPr>
            <a:r>
              <a:rPr lang="es-MX" sz="3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Valoraciones de las</a:t>
            </a:r>
            <a:br>
              <a:rPr lang="es-MX" sz="3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MX" sz="3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columnas de Octubre </a:t>
            </a:r>
            <a:endParaRPr sz="39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290" y="1839914"/>
            <a:ext cx="9447306" cy="454743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9"/>
          <p:cNvSpPr/>
          <p:nvPr/>
        </p:nvSpPr>
        <p:spPr>
          <a:xfrm>
            <a:off x="9829800" y="0"/>
            <a:ext cx="2362200" cy="20842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" name="Google Shape;56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9800" y="2287506"/>
            <a:ext cx="2027583" cy="332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>
            <a:spLocks noGrp="1"/>
          </p:cNvSpPr>
          <p:nvPr>
            <p:ph type="title"/>
          </p:nvPr>
        </p:nvSpPr>
        <p:spPr>
          <a:xfrm>
            <a:off x="758588" y="1436921"/>
            <a:ext cx="5690700" cy="15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2"/>
          <p:cNvSpPr txBox="1">
            <a:spLocks noGrp="1"/>
          </p:cNvSpPr>
          <p:nvPr>
            <p:ph type="body" idx="1"/>
          </p:nvPr>
        </p:nvSpPr>
        <p:spPr>
          <a:xfrm>
            <a:off x="786259" y="5096662"/>
            <a:ext cx="4367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2"/>
          <p:cNvSpPr txBox="1">
            <a:spLocks noGrp="1"/>
          </p:cNvSpPr>
          <p:nvPr>
            <p:ph type="body" idx="2"/>
          </p:nvPr>
        </p:nvSpPr>
        <p:spPr>
          <a:xfrm>
            <a:off x="786259" y="3425363"/>
            <a:ext cx="3629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"/>
          <p:cNvSpPr>
            <a:spLocks noGrp="1"/>
          </p:cNvSpPr>
          <p:nvPr>
            <p:ph type="pic" idx="3"/>
          </p:nvPr>
        </p:nvSpPr>
        <p:spPr>
          <a:xfrm>
            <a:off x="4614953" y="0"/>
            <a:ext cx="7585800" cy="594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2"/>
          <p:cNvSpPr txBox="1"/>
          <p:nvPr/>
        </p:nvSpPr>
        <p:spPr>
          <a:xfrm>
            <a:off x="75650" y="1944600"/>
            <a:ext cx="91440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Línea de investigación:</a:t>
            </a:r>
            <a:endParaRPr sz="26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Partidos políticos </a:t>
            </a:r>
            <a:endParaRPr sz="26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00">
                <a:solidFill>
                  <a:srgbClr val="595959"/>
                </a:solidFill>
              </a:rPr>
              <a:t>2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6124125" y="3802525"/>
            <a:ext cx="25461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Coordinador</a:t>
            </a:r>
            <a:endParaRPr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Dr. Andrea Bussoletti</a:t>
            </a:r>
            <a:endParaRPr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568225" y="3891825"/>
            <a:ext cx="40038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Rosa Isela Manjarrez Diaz</a:t>
            </a: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Roberto Abraham Reyes Cortes</a:t>
            </a: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Alejandro Argenis Reynoso Tabares</a:t>
            </a: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22"/>
          <p:cNvPicPr preferRelativeResize="0"/>
          <p:nvPr/>
        </p:nvPicPr>
        <p:blipFill rotWithShape="1">
          <a:blip r:embed="rId3">
            <a:alphaModFix/>
          </a:blip>
          <a:srcRect l="29517" t="27161" r="16402" b="19075"/>
          <a:stretch/>
        </p:blipFill>
        <p:spPr>
          <a:xfrm>
            <a:off x="0" y="-80500"/>
            <a:ext cx="12192001" cy="69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2"/>
          <p:cNvSpPr txBox="1"/>
          <p:nvPr/>
        </p:nvSpPr>
        <p:spPr>
          <a:xfrm>
            <a:off x="0" y="2032600"/>
            <a:ext cx="122007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Línea de investigación:</a:t>
            </a:r>
            <a:endParaRPr sz="26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Medios de comunicación</a:t>
            </a:r>
            <a:endParaRPr sz="26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6" name="Google Shape;346;p22"/>
          <p:cNvSpPr txBox="1"/>
          <p:nvPr/>
        </p:nvSpPr>
        <p:spPr>
          <a:xfrm>
            <a:off x="11203779" y="5396110"/>
            <a:ext cx="732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00">
                <a:solidFill>
                  <a:srgbClr val="595959"/>
                </a:solidFill>
              </a:rPr>
              <a:t>2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8070421" y="4331250"/>
            <a:ext cx="33972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Coordinador</a:t>
            </a:r>
            <a:endParaRPr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Dr. Armando Zacarías Castillo</a:t>
            </a:r>
            <a:endParaRPr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724379" y="4915537"/>
            <a:ext cx="4003800" cy="1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Rosa Isela </a:t>
            </a:r>
            <a:r>
              <a:rPr lang="es-ES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Barragán Rivera</a:t>
            </a:r>
            <a:r>
              <a:rPr lang="es-MX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Aldo Michel Plascencia</a:t>
            </a:r>
            <a:r>
              <a:rPr lang="es-ES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Márquez </a:t>
            </a:r>
            <a:endParaRPr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Esmeralda Lizeth Murguia</a:t>
            </a:r>
            <a:endParaRPr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Osmar</a:t>
            </a:r>
            <a:r>
              <a:rPr lang="es-ES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Vázquez Estrada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Maria Fernanda Saldivar Velez</a:t>
            </a:r>
            <a:endParaRPr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0"/>
          <p:cNvSpPr txBox="1">
            <a:spLocks noGrp="1"/>
          </p:cNvSpPr>
          <p:nvPr>
            <p:ph type="title"/>
          </p:nvPr>
        </p:nvSpPr>
        <p:spPr>
          <a:xfrm>
            <a:off x="831850" y="78105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Ámbito de las columnas</a:t>
            </a:r>
            <a:br>
              <a:rPr lang="es-MX" sz="3600">
                <a:solidFill>
                  <a:schemeClr val="dk1"/>
                </a:solidFill>
              </a:rPr>
            </a:br>
            <a:r>
              <a:rPr lang="es-MX" sz="3600">
                <a:solidFill>
                  <a:schemeClr val="dk1"/>
                </a:solidFill>
              </a:rPr>
              <a:t>de Octubre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68" name="Google Shape;568;p40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20</a:t>
            </a:fld>
            <a:endParaRPr/>
          </a:p>
        </p:txBody>
      </p:sp>
      <p:pic>
        <p:nvPicPr>
          <p:cNvPr id="569" name="Google Shape;56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906" y="1649896"/>
            <a:ext cx="8794376" cy="495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7754" y="1963271"/>
            <a:ext cx="2180178" cy="3662277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0"/>
          <p:cNvSpPr/>
          <p:nvPr/>
        </p:nvSpPr>
        <p:spPr>
          <a:xfrm>
            <a:off x="10018059" y="0"/>
            <a:ext cx="2173941" cy="1963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1"/>
          <p:cNvSpPr txBox="1">
            <a:spLocks noGrp="1"/>
          </p:cNvSpPr>
          <p:nvPr>
            <p:ph type="title"/>
          </p:nvPr>
        </p:nvSpPr>
        <p:spPr>
          <a:xfrm>
            <a:off x="758588" y="1436921"/>
            <a:ext cx="5690700" cy="15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1"/>
          <p:cNvSpPr txBox="1">
            <a:spLocks noGrp="1"/>
          </p:cNvSpPr>
          <p:nvPr>
            <p:ph type="body" idx="1"/>
          </p:nvPr>
        </p:nvSpPr>
        <p:spPr>
          <a:xfrm>
            <a:off x="786259" y="5096662"/>
            <a:ext cx="4367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1"/>
          <p:cNvSpPr txBox="1">
            <a:spLocks noGrp="1"/>
          </p:cNvSpPr>
          <p:nvPr>
            <p:ph type="body" idx="2"/>
          </p:nvPr>
        </p:nvSpPr>
        <p:spPr>
          <a:xfrm>
            <a:off x="786259" y="3425363"/>
            <a:ext cx="3629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1"/>
          <p:cNvSpPr>
            <a:spLocks noGrp="1"/>
          </p:cNvSpPr>
          <p:nvPr>
            <p:ph type="pic" idx="3"/>
          </p:nvPr>
        </p:nvSpPr>
        <p:spPr>
          <a:xfrm>
            <a:off x="4614953" y="0"/>
            <a:ext cx="7585800" cy="594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1"/>
          <p:cNvSpPr/>
          <p:nvPr/>
        </p:nvSpPr>
        <p:spPr>
          <a:xfrm>
            <a:off x="-33050" y="0"/>
            <a:ext cx="12233700" cy="685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3" name="Google Shape;5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5600" y="1436936"/>
            <a:ext cx="3742252" cy="34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1"/>
          <p:cNvPicPr preferRelativeResize="0"/>
          <p:nvPr/>
        </p:nvPicPr>
        <p:blipFill rotWithShape="1">
          <a:blip r:embed="rId4">
            <a:alphaModFix/>
          </a:blip>
          <a:srcRect l="26452" t="10435" r="27212" b="8977"/>
          <a:stretch/>
        </p:blipFill>
        <p:spPr>
          <a:xfrm>
            <a:off x="9194475" y="6083648"/>
            <a:ext cx="462726" cy="465026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1"/>
          <p:cNvSpPr txBox="1"/>
          <p:nvPr/>
        </p:nvSpPr>
        <p:spPr>
          <a:xfrm>
            <a:off x="9584675" y="6010450"/>
            <a:ext cx="24459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@Observatorio Político Electoral UdeG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758588" y="1436921"/>
            <a:ext cx="5690700" cy="15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body" idx="1"/>
          </p:nvPr>
        </p:nvSpPr>
        <p:spPr>
          <a:xfrm>
            <a:off x="786259" y="5096662"/>
            <a:ext cx="4367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3"/>
          <p:cNvSpPr txBox="1">
            <a:spLocks noGrp="1"/>
          </p:cNvSpPr>
          <p:nvPr>
            <p:ph type="body" idx="2"/>
          </p:nvPr>
        </p:nvSpPr>
        <p:spPr>
          <a:xfrm>
            <a:off x="786259" y="3425363"/>
            <a:ext cx="3629400" cy="9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3"/>
          <p:cNvSpPr>
            <a:spLocks noGrp="1"/>
          </p:cNvSpPr>
          <p:nvPr>
            <p:ph type="pic" idx="3"/>
          </p:nvPr>
        </p:nvSpPr>
        <p:spPr>
          <a:xfrm>
            <a:off x="4614953" y="0"/>
            <a:ext cx="7585800" cy="594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23"/>
          <p:cNvPicPr preferRelativeResize="0"/>
          <p:nvPr/>
        </p:nvPicPr>
        <p:blipFill rotWithShape="1">
          <a:blip r:embed="rId3">
            <a:alphaModFix/>
          </a:blip>
          <a:srcRect l="29545" t="26735" r="16104" b="18780"/>
          <a:stretch/>
        </p:blipFill>
        <p:spPr>
          <a:xfrm>
            <a:off x="0" y="-101900"/>
            <a:ext cx="12373173" cy="69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3"/>
          <p:cNvSpPr txBox="1"/>
          <p:nvPr/>
        </p:nvSpPr>
        <p:spPr>
          <a:xfrm>
            <a:off x="0" y="2954325"/>
            <a:ext cx="120966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“Cobertura de procesos políticos en medios impresos”</a:t>
            </a:r>
            <a:endParaRPr sz="3000" b="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4174475" y="3529175"/>
            <a:ext cx="37842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(Septiembre)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"/>
          <p:cNvSpPr txBox="1">
            <a:spLocks noGrp="1"/>
          </p:cNvSpPr>
          <p:nvPr>
            <p:ph type="title"/>
          </p:nvPr>
        </p:nvSpPr>
        <p:spPr>
          <a:xfrm>
            <a:off x="0" y="76150"/>
            <a:ext cx="120156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Primeras Planas Septiembre: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Temas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66" name="Google Shape;366;p24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  <p:pic>
        <p:nvPicPr>
          <p:cNvPr id="367" name="Google Shape;3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38" y="1769447"/>
            <a:ext cx="11183700" cy="49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0070" y="2508986"/>
            <a:ext cx="1418015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70076" y="2733925"/>
            <a:ext cx="930849" cy="3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4"/>
          <p:cNvPicPr preferRelativeResize="0"/>
          <p:nvPr/>
        </p:nvPicPr>
        <p:blipFill rotWithShape="1">
          <a:blip r:embed="rId6">
            <a:alphaModFix/>
          </a:blip>
          <a:srcRect t="30235" b="29530"/>
          <a:stretch/>
        </p:blipFill>
        <p:spPr>
          <a:xfrm>
            <a:off x="10370082" y="3020796"/>
            <a:ext cx="1353390" cy="3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15342" y="3294694"/>
            <a:ext cx="1479866" cy="22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64336" y="3549282"/>
            <a:ext cx="1094739" cy="27199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4"/>
          <p:cNvSpPr/>
          <p:nvPr/>
        </p:nvSpPr>
        <p:spPr>
          <a:xfrm>
            <a:off x="10044953" y="0"/>
            <a:ext cx="2147047" cy="189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5"/>
          <p:cNvSpPr txBox="1">
            <a:spLocks noGrp="1"/>
          </p:cNvSpPr>
          <p:nvPr>
            <p:ph type="title"/>
          </p:nvPr>
        </p:nvSpPr>
        <p:spPr>
          <a:xfrm>
            <a:off x="831850" y="119900"/>
            <a:ext cx="10515600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Primeras Planas Septiembre: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Ámbito de la nota 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80" name="Google Shape;380;p25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  <p:pic>
        <p:nvPicPr>
          <p:cNvPr id="381" name="Google Shape;3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860" y="1893337"/>
            <a:ext cx="9667500" cy="43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5"/>
          <p:cNvSpPr/>
          <p:nvPr/>
        </p:nvSpPr>
        <p:spPr>
          <a:xfrm>
            <a:off x="9950824" y="0"/>
            <a:ext cx="2241176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5195" y="2532961"/>
            <a:ext cx="1418015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5201" y="2757900"/>
            <a:ext cx="930849" cy="3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5"/>
          <p:cNvPicPr preferRelativeResize="0"/>
          <p:nvPr/>
        </p:nvPicPr>
        <p:blipFill rotWithShape="1">
          <a:blip r:embed="rId7">
            <a:alphaModFix/>
          </a:blip>
          <a:srcRect t="30236" b="29528"/>
          <a:stretch/>
        </p:blipFill>
        <p:spPr>
          <a:xfrm>
            <a:off x="9075207" y="3044771"/>
            <a:ext cx="1353390" cy="3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20467" y="3318669"/>
            <a:ext cx="1479866" cy="22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69461" y="3573257"/>
            <a:ext cx="1094739" cy="271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title"/>
          </p:nvPr>
        </p:nvSpPr>
        <p:spPr>
          <a:xfrm>
            <a:off x="831850" y="78105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Primeras Planas Septiembre: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Origen de autores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94" name="Google Shape;394;p26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  <p:sp>
        <p:nvSpPr>
          <p:cNvPr id="395" name="Google Shape;395;p26"/>
          <p:cNvSpPr txBox="1">
            <a:spLocks noGrp="1"/>
          </p:cNvSpPr>
          <p:nvPr>
            <p:ph type="body" idx="4"/>
          </p:nvPr>
        </p:nvSpPr>
        <p:spPr>
          <a:xfrm>
            <a:off x="811311" y="3294245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000" lvl="0" indent="-91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/>
          </a:p>
        </p:txBody>
      </p:sp>
      <p:sp>
        <p:nvSpPr>
          <p:cNvPr id="396" name="Google Shape;396;p26"/>
          <p:cNvSpPr txBox="1">
            <a:spLocks noGrp="1"/>
          </p:cNvSpPr>
          <p:nvPr>
            <p:ph type="body" idx="5"/>
          </p:nvPr>
        </p:nvSpPr>
        <p:spPr>
          <a:xfrm>
            <a:off x="5973985" y="3294245"/>
            <a:ext cx="4365625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000" lvl="0" indent="-91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/>
          </a:p>
        </p:txBody>
      </p:sp>
      <p:sp>
        <p:nvSpPr>
          <p:cNvPr id="397" name="Google Shape;397;p26"/>
          <p:cNvSpPr/>
          <p:nvPr/>
        </p:nvSpPr>
        <p:spPr>
          <a:xfrm>
            <a:off x="9829800" y="0"/>
            <a:ext cx="2362200" cy="189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94" y="1734670"/>
            <a:ext cx="10641106" cy="444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0106" y="2501153"/>
            <a:ext cx="1964928" cy="310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"/>
          <p:cNvSpPr txBox="1">
            <a:spLocks noGrp="1"/>
          </p:cNvSpPr>
          <p:nvPr>
            <p:ph type="title"/>
          </p:nvPr>
        </p:nvSpPr>
        <p:spPr>
          <a:xfrm>
            <a:off x="831850" y="78105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Primeras Planas Septiembre: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Actores políticos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406" name="Google Shape;406;p27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  <p:sp>
        <p:nvSpPr>
          <p:cNvPr id="407" name="Google Shape;407;p27"/>
          <p:cNvSpPr txBox="1">
            <a:spLocks noGrp="1"/>
          </p:cNvSpPr>
          <p:nvPr>
            <p:ph type="body" idx="2"/>
          </p:nvPr>
        </p:nvSpPr>
        <p:spPr>
          <a:xfrm>
            <a:off x="865235" y="1886927"/>
            <a:ext cx="10515599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/>
          </a:p>
        </p:txBody>
      </p:sp>
      <p:sp>
        <p:nvSpPr>
          <p:cNvPr id="409" name="Google Shape;409;p27"/>
          <p:cNvSpPr/>
          <p:nvPr/>
        </p:nvSpPr>
        <p:spPr>
          <a:xfrm>
            <a:off x="10031506" y="0"/>
            <a:ext cx="2160494" cy="1990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1893315143"/>
              </p:ext>
            </p:extLst>
          </p:nvPr>
        </p:nvGraphicFramePr>
        <p:xfrm>
          <a:off x="431187" y="1662813"/>
          <a:ext cx="11383107" cy="50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14" y="2209474"/>
            <a:ext cx="1772752" cy="320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"/>
          <p:cNvSpPr txBox="1">
            <a:spLocks noGrp="1"/>
          </p:cNvSpPr>
          <p:nvPr>
            <p:ph type="title"/>
          </p:nvPr>
        </p:nvSpPr>
        <p:spPr>
          <a:xfrm>
            <a:off x="831850" y="78105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Columnas Septiembre: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Temas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421" name="Google Shape;421;p28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  <p:pic>
        <p:nvPicPr>
          <p:cNvPr id="422" name="Google Shape;42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586" y="1535722"/>
            <a:ext cx="10117014" cy="491886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8"/>
          <p:cNvSpPr/>
          <p:nvPr/>
        </p:nvSpPr>
        <p:spPr>
          <a:xfrm>
            <a:off x="10018000" y="0"/>
            <a:ext cx="2174000" cy="1963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1845" y="2556936"/>
            <a:ext cx="1418015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1851" y="2781875"/>
            <a:ext cx="930849" cy="3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8"/>
          <p:cNvPicPr preferRelativeResize="0"/>
          <p:nvPr/>
        </p:nvPicPr>
        <p:blipFill rotWithShape="1">
          <a:blip r:embed="rId7">
            <a:alphaModFix/>
          </a:blip>
          <a:srcRect t="30236" b="29528"/>
          <a:stretch/>
        </p:blipFill>
        <p:spPr>
          <a:xfrm>
            <a:off x="9831857" y="3068746"/>
            <a:ext cx="1353390" cy="3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77117" y="3342644"/>
            <a:ext cx="1479866" cy="22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26111" y="3597232"/>
            <a:ext cx="1094739" cy="271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 txBox="1">
            <a:spLocks noGrp="1"/>
          </p:cNvSpPr>
          <p:nvPr>
            <p:ph type="title"/>
          </p:nvPr>
        </p:nvSpPr>
        <p:spPr>
          <a:xfrm>
            <a:off x="831849" y="551126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Columnas Septiembre: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s-MX" sz="3600">
                <a:solidFill>
                  <a:schemeClr val="dk1"/>
                </a:solidFill>
              </a:rPr>
              <a:t>Actores mencionados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435" name="Google Shape;435;p29"/>
          <p:cNvSpPr txBox="1">
            <a:spLocks noGrp="1"/>
          </p:cNvSpPr>
          <p:nvPr>
            <p:ph type="sldNum" idx="12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  <p:pic>
        <p:nvPicPr>
          <p:cNvPr id="436" name="Google Shape;43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53" y="1240041"/>
            <a:ext cx="11704744" cy="56179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9"/>
          <p:cNvSpPr/>
          <p:nvPr/>
        </p:nvSpPr>
        <p:spPr>
          <a:xfrm>
            <a:off x="10031507" y="0"/>
            <a:ext cx="2160494" cy="18941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4350" y="233450"/>
            <a:ext cx="823725" cy="6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8682" y="2040511"/>
            <a:ext cx="1418015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68688" y="2265450"/>
            <a:ext cx="930849" cy="3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9"/>
          <p:cNvPicPr preferRelativeResize="0"/>
          <p:nvPr/>
        </p:nvPicPr>
        <p:blipFill rotWithShape="1">
          <a:blip r:embed="rId7">
            <a:alphaModFix/>
          </a:blip>
          <a:srcRect t="30236" b="29528"/>
          <a:stretch/>
        </p:blipFill>
        <p:spPr>
          <a:xfrm>
            <a:off x="10368695" y="2552321"/>
            <a:ext cx="1353390" cy="3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13955" y="2826219"/>
            <a:ext cx="1479866" cy="22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62948" y="3080807"/>
            <a:ext cx="1094739" cy="271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1">
      <a:dk1>
        <a:srgbClr val="000000"/>
      </a:dk1>
      <a:lt1>
        <a:srgbClr val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203</Words>
  <Application>Microsoft Office PowerPoint</Application>
  <PresentationFormat>Panorámica</PresentationFormat>
  <Paragraphs>78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Primeras Planas Septiembre: Temas</vt:lpstr>
      <vt:lpstr>Primeras Planas Septiembre: Ámbito de la nota </vt:lpstr>
      <vt:lpstr>Primeras Planas Septiembre: Origen de autores</vt:lpstr>
      <vt:lpstr>Primeras Planas Septiembre: Actores políticos</vt:lpstr>
      <vt:lpstr>Columnas Septiembre: Temas</vt:lpstr>
      <vt:lpstr>Columnas Septiembre: Actores mencionados</vt:lpstr>
      <vt:lpstr>Valoraciones de las columnas de Septiembre </vt:lpstr>
      <vt:lpstr>Ámbito de las columnas de Septiembre</vt:lpstr>
      <vt:lpstr>Presentación de PowerPoint</vt:lpstr>
      <vt:lpstr>Primeras Planas Octubre: Temas</vt:lpstr>
      <vt:lpstr>Primeras Planas Octubre: Ámbito de la nota</vt:lpstr>
      <vt:lpstr>Primeras Planas Octubre: Origen de actores</vt:lpstr>
      <vt:lpstr>Presentación de PowerPoint</vt:lpstr>
      <vt:lpstr>Columnas Octubre:  Temas</vt:lpstr>
      <vt:lpstr>Columnas Octubre: Actores mencionados</vt:lpstr>
      <vt:lpstr> </vt:lpstr>
      <vt:lpstr>Ámbito de las columnas de Octubre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Aldo Michel Plascencia Márquez</cp:lastModifiedBy>
  <cp:revision>3</cp:revision>
  <dcterms:modified xsi:type="dcterms:W3CDTF">2019-11-14T03:23:06Z</dcterms:modified>
</cp:coreProperties>
</file>